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87" r:id="rId4"/>
    <p:sldId id="284" r:id="rId5"/>
    <p:sldId id="288" r:id="rId6"/>
    <p:sldId id="289" r:id="rId7"/>
    <p:sldId id="290" r:id="rId8"/>
    <p:sldId id="307" r:id="rId9"/>
    <p:sldId id="308" r:id="rId10"/>
    <p:sldId id="311" r:id="rId11"/>
    <p:sldId id="312" r:id="rId12"/>
    <p:sldId id="313" r:id="rId13"/>
    <p:sldId id="314" r:id="rId14"/>
    <p:sldId id="310" r:id="rId15"/>
    <p:sldId id="315" r:id="rId16"/>
    <p:sldId id="316" r:id="rId17"/>
    <p:sldId id="317" r:id="rId18"/>
    <p:sldId id="303" r:id="rId19"/>
    <p:sldId id="304" r:id="rId20"/>
    <p:sldId id="318" r:id="rId21"/>
    <p:sldId id="320" r:id="rId22"/>
    <p:sldId id="319" r:id="rId23"/>
    <p:sldId id="302" r:id="rId24"/>
    <p:sldId id="305" r:id="rId25"/>
    <p:sldId id="292" r:id="rId26"/>
    <p:sldId id="293" r:id="rId27"/>
    <p:sldId id="294" r:id="rId28"/>
    <p:sldId id="297" r:id="rId29"/>
    <p:sldId id="295" r:id="rId30"/>
    <p:sldId id="296" r:id="rId31"/>
    <p:sldId id="298" r:id="rId32"/>
    <p:sldId id="299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33F148-AA74-4D8B-B500-AA6705EFAD35}" v="389" dt="2020-03-29T23:42:28.150"/>
    <p1510:client id="{1C5A8048-AABB-4CFE-82C0-C303239BCD11}" v="91" dt="2020-04-01T16:37:49.026"/>
    <p1510:client id="{2775A8F0-B730-4438-B1E5-2787974732A3}" v="11" dt="2020-02-27T01:28:34.904"/>
    <p1510:client id="{2AA440D5-B85E-4BE1-AC29-EE76A5BF43E1}" v="354" dt="2020-03-31T22:55:49.065"/>
    <p1510:client id="{3896607E-5AB3-48BD-BA9A-AD72DE654CE6}" v="73" dt="2020-03-30T23:34:20.575"/>
    <p1510:client id="{43821A06-035A-4683-A0BE-4674CDE89B27}" v="7" dt="2020-04-01T21:38:38.635"/>
    <p1510:client id="{5F1FE8DF-D9E6-47AC-8BC5-46C44B3F395B}" v="3" dt="2020-03-30T13:17:57.777"/>
    <p1510:client id="{621B4343-0DA7-4F45-85C6-92A808E031EF}" v="148" dt="2020-04-01T23:01:51.619"/>
    <p1510:client id="{8483E589-6126-4D73-9DEF-7A19C716939A}" v="1" dt="2020-02-27T04:01:33.244"/>
    <p1510:client id="{9CC8B799-4BB1-428D-9AE4-E93EE3081B5E}" v="310" dt="2020-04-01T21:35:25.362"/>
    <p1510:client id="{A057562F-43B2-4B1F-B239-16CC21F52E54}" v="56" dt="2020-03-29T22:19:30.202"/>
    <p1510:client id="{B9CC8401-A570-4C4D-9AE1-EEB62866BAC4}" v="166" dt="2020-03-29T22:01:10.857"/>
    <p1510:client id="{BE980DD7-4B87-4131-A270-418A91DBE552}" v="16" dt="2020-03-01T20:45:47.361"/>
    <p1510:client id="{C6DCC67A-37C2-4A7E-9824-A16DFD3CEC1F}" v="18" dt="2020-04-01T13:39:59.121"/>
    <p1510:client id="{CE224643-E245-425B-AEBC-ED46F4C51A38}" v="599" dt="2020-02-27T03:20:17.398"/>
    <p1510:client id="{E20C4E24-BAC0-420B-87BD-8F0BA771F36D}" v="49" dt="2020-03-31T01:43:06.302"/>
    <p1510:client id="{E73A6BFF-D064-42CE-BCB7-5190C14CE2B8}" v="569" dt="2020-03-31T23:19:10.852"/>
    <p1510:client id="{E998D1A0-EE62-4BD9-9C4F-BC8398C172A3}" v="18" dt="2020-03-01T20:55:05.489"/>
    <p1510:client id="{F6D5DF9C-D102-4DBB-92DF-B402C9FA555A}" v="1" dt="2020-02-27T03:35:43.1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98" d="100"/>
          <a:sy n="98" d="100"/>
        </p:scale>
        <p:origin x="96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43821A06-035A-4683-A0BE-4674CDE89B27}"/>
    <pc:docChg chg="sldOrd">
      <pc:chgData name="" userId="" providerId="" clId="Web-{43821A06-035A-4683-A0BE-4674CDE89B27}" dt="2020-04-01T21:38:38.635" v="6"/>
      <pc:docMkLst>
        <pc:docMk/>
      </pc:docMkLst>
      <pc:sldChg chg="ord">
        <pc:chgData name="" userId="" providerId="" clId="Web-{43821A06-035A-4683-A0BE-4674CDE89B27}" dt="2020-04-01T21:38:22.884" v="3"/>
        <pc:sldMkLst>
          <pc:docMk/>
          <pc:sldMk cId="3191280788" sldId="311"/>
        </pc:sldMkLst>
      </pc:sldChg>
      <pc:sldChg chg="ord">
        <pc:chgData name="" userId="" providerId="" clId="Web-{43821A06-035A-4683-A0BE-4674CDE89B27}" dt="2020-04-01T21:38:28.650" v="4"/>
        <pc:sldMkLst>
          <pc:docMk/>
          <pc:sldMk cId="1987591428" sldId="312"/>
        </pc:sldMkLst>
      </pc:sldChg>
      <pc:sldChg chg="ord">
        <pc:chgData name="" userId="" providerId="" clId="Web-{43821A06-035A-4683-A0BE-4674CDE89B27}" dt="2020-04-01T21:38:33.447" v="5"/>
        <pc:sldMkLst>
          <pc:docMk/>
          <pc:sldMk cId="3006539937" sldId="313"/>
        </pc:sldMkLst>
      </pc:sldChg>
      <pc:sldChg chg="ord">
        <pc:chgData name="" userId="" providerId="" clId="Web-{43821A06-035A-4683-A0BE-4674CDE89B27}" dt="2020-04-01T21:38:38.635" v="6"/>
        <pc:sldMkLst>
          <pc:docMk/>
          <pc:sldMk cId="1274367253" sldId="314"/>
        </pc:sldMkLst>
      </pc:sldChg>
      <pc:sldChg chg="ord">
        <pc:chgData name="" userId="" providerId="" clId="Web-{43821A06-035A-4683-A0BE-4674CDE89B27}" dt="2020-04-01T21:38:07.477" v="0"/>
        <pc:sldMkLst>
          <pc:docMk/>
          <pc:sldMk cId="3157266095" sldId="315"/>
        </pc:sldMkLst>
      </pc:sldChg>
      <pc:sldChg chg="ord">
        <pc:chgData name="" userId="" providerId="" clId="Web-{43821A06-035A-4683-A0BE-4674CDE89B27}" dt="2020-04-01T21:38:09.821" v="1"/>
        <pc:sldMkLst>
          <pc:docMk/>
          <pc:sldMk cId="178388482" sldId="316"/>
        </pc:sldMkLst>
      </pc:sldChg>
      <pc:sldChg chg="ord">
        <pc:chgData name="" userId="" providerId="" clId="Web-{43821A06-035A-4683-A0BE-4674CDE89B27}" dt="2020-04-01T21:38:12.446" v="2"/>
        <pc:sldMkLst>
          <pc:docMk/>
          <pc:sldMk cId="3902819288" sldId="317"/>
        </pc:sldMkLst>
      </pc:sldChg>
    </pc:docChg>
  </pc:docChgLst>
  <pc:docChgLst>
    <pc:chgData clId="Web-{1C5A8048-AABB-4CFE-82C0-C303239BCD11}"/>
    <pc:docChg chg="modSld">
      <pc:chgData name="" userId="" providerId="" clId="Web-{1C5A8048-AABB-4CFE-82C0-C303239BCD11}" dt="2020-04-01T16:37:49.026" v="92" actId="1076"/>
      <pc:docMkLst>
        <pc:docMk/>
      </pc:docMkLst>
      <pc:sldChg chg="addSp delSp modSp">
        <pc:chgData name="" userId="" providerId="" clId="Web-{1C5A8048-AABB-4CFE-82C0-C303239BCD11}" dt="2020-04-01T16:30:18.119" v="17" actId="1076"/>
        <pc:sldMkLst>
          <pc:docMk/>
          <pc:sldMk cId="2458238388" sldId="303"/>
        </pc:sldMkLst>
        <pc:picChg chg="add del mod modCrop">
          <ac:chgData name="" userId="" providerId="" clId="Web-{1C5A8048-AABB-4CFE-82C0-C303239BCD11}" dt="2020-04-01T16:30:16.619" v="16"/>
          <ac:picMkLst>
            <pc:docMk/>
            <pc:sldMk cId="2458238388" sldId="303"/>
            <ac:picMk id="3" creationId="{19E97FC7-2A22-4532-ABE2-F352F4F37DB2}"/>
          </ac:picMkLst>
        </pc:picChg>
        <pc:picChg chg="mod">
          <ac:chgData name="" userId="" providerId="" clId="Web-{1C5A8048-AABB-4CFE-82C0-C303239BCD11}" dt="2020-04-01T16:30:18.119" v="17" actId="1076"/>
          <ac:picMkLst>
            <pc:docMk/>
            <pc:sldMk cId="2458238388" sldId="303"/>
            <ac:picMk id="5" creationId="{1C33ABDA-C186-4BB1-B771-169354656C56}"/>
          </ac:picMkLst>
        </pc:picChg>
      </pc:sldChg>
      <pc:sldChg chg="addSp delSp modSp">
        <pc:chgData name="" userId="" providerId="" clId="Web-{1C5A8048-AABB-4CFE-82C0-C303239BCD11}" dt="2020-04-01T16:37:49.026" v="92" actId="1076"/>
        <pc:sldMkLst>
          <pc:docMk/>
          <pc:sldMk cId="33417998" sldId="304"/>
        </pc:sldMkLst>
        <pc:spChg chg="mod">
          <ac:chgData name="" userId="" providerId="" clId="Web-{1C5A8048-AABB-4CFE-82C0-C303239BCD11}" dt="2020-04-01T16:37:38.729" v="88" actId="1076"/>
          <ac:spMkLst>
            <pc:docMk/>
            <pc:sldMk cId="33417998" sldId="304"/>
            <ac:spMk id="2" creationId="{88B5138D-4CA6-4AFB-AA7F-88656DD254AD}"/>
          </ac:spMkLst>
        </pc:spChg>
        <pc:spChg chg="mod">
          <ac:chgData name="" userId="" providerId="" clId="Web-{1C5A8048-AABB-4CFE-82C0-C303239BCD11}" dt="2020-04-01T16:37:36.619" v="87" actId="1076"/>
          <ac:spMkLst>
            <pc:docMk/>
            <pc:sldMk cId="33417998" sldId="304"/>
            <ac:spMk id="4" creationId="{A613B33A-0B7C-4EA7-B21C-A163DDB4ED0E}"/>
          </ac:spMkLst>
        </pc:spChg>
        <pc:spChg chg="add del">
          <ac:chgData name="" userId="" providerId="" clId="Web-{1C5A8048-AABB-4CFE-82C0-C303239BCD11}" dt="2020-04-01T16:30:26.978" v="20"/>
          <ac:spMkLst>
            <pc:docMk/>
            <pc:sldMk cId="33417998" sldId="304"/>
            <ac:spMk id="8" creationId="{7CCB6D0C-304E-4902-A0D1-916578C3A880}"/>
          </ac:spMkLst>
        </pc:spChg>
        <pc:graphicFrameChg chg="add del mod ord modGraphic">
          <ac:chgData name="" userId="" providerId="" clId="Web-{1C5A8048-AABB-4CFE-82C0-C303239BCD11}" dt="2020-04-01T16:30:23.650" v="19"/>
          <ac:graphicFrameMkLst>
            <pc:docMk/>
            <pc:sldMk cId="33417998" sldId="304"/>
            <ac:graphicFrameMk id="5" creationId="{72BA2D38-EC38-424E-9882-B573E299447C}"/>
          </ac:graphicFrameMkLst>
        </pc:graphicFrameChg>
        <pc:picChg chg="mod">
          <ac:chgData name="" userId="" providerId="" clId="Web-{1C5A8048-AABB-4CFE-82C0-C303239BCD11}" dt="2020-04-01T16:37:49.026" v="92" actId="1076"/>
          <ac:picMkLst>
            <pc:docMk/>
            <pc:sldMk cId="33417998" sldId="304"/>
            <ac:picMk id="3" creationId="{9E659D44-2939-4F91-B3A3-8C489840DD41}"/>
          </ac:picMkLst>
        </pc:picChg>
        <pc:picChg chg="add mod">
          <ac:chgData name="" userId="" providerId="" clId="Web-{1C5A8048-AABB-4CFE-82C0-C303239BCD11}" dt="2020-04-01T16:37:47.464" v="91" actId="1076"/>
          <ac:picMkLst>
            <pc:docMk/>
            <pc:sldMk cId="33417998" sldId="304"/>
            <ac:picMk id="14" creationId="{F46A944C-4EE9-4099-9B7F-AAB983F57F48}"/>
          </ac:picMkLst>
        </pc:picChg>
        <pc:picChg chg="add del mod">
          <ac:chgData name="" userId="" providerId="" clId="Web-{1C5A8048-AABB-4CFE-82C0-C303239BCD11}" dt="2020-04-01T16:31:49.982" v="42"/>
          <ac:picMkLst>
            <pc:docMk/>
            <pc:sldMk cId="33417998" sldId="304"/>
            <ac:picMk id="16" creationId="{29956444-233D-4B1B-A5CD-CAE0C95B3050}"/>
          </ac:picMkLst>
        </pc:picChg>
        <pc:picChg chg="add del mod modCrop">
          <ac:chgData name="" userId="" providerId="" clId="Web-{1C5A8048-AABB-4CFE-82C0-C303239BCD11}" dt="2020-04-01T16:32:45.359" v="54"/>
          <ac:picMkLst>
            <pc:docMk/>
            <pc:sldMk cId="33417998" sldId="304"/>
            <ac:picMk id="18" creationId="{057182BB-DE1C-47B3-9C46-8D545D951FD5}"/>
          </ac:picMkLst>
        </pc:picChg>
        <pc:picChg chg="add mod modCrop">
          <ac:chgData name="" userId="" providerId="" clId="Web-{1C5A8048-AABB-4CFE-82C0-C303239BCD11}" dt="2020-04-01T16:37:46.432" v="90" actId="1076"/>
          <ac:picMkLst>
            <pc:docMk/>
            <pc:sldMk cId="33417998" sldId="304"/>
            <ac:picMk id="20" creationId="{6D7D93AB-58D4-4E02-9C67-29B2F2022F8F}"/>
          </ac:picMkLst>
        </pc:picChg>
      </pc:sldChg>
    </pc:docChg>
  </pc:docChgLst>
  <pc:docChgLst>
    <pc:chgData clId="Web-{906F0696-9463-41DF-B180-30BE79A4DFAD}"/>
    <pc:docChg chg="addSld delSld modSld">
      <pc:chgData name="" userId="" providerId="" clId="Web-{906F0696-9463-41DF-B180-30BE79A4DFAD}" dt="2020-02-27T02:16:41.833" v="130"/>
      <pc:docMkLst>
        <pc:docMk/>
      </pc:docMkLst>
      <pc:sldChg chg="addSp delSp modSp">
        <pc:chgData name="" userId="" providerId="" clId="Web-{906F0696-9463-41DF-B180-30BE79A4DFAD}" dt="2020-02-27T02:09:09.490" v="31" actId="1076"/>
        <pc:sldMkLst>
          <pc:docMk/>
          <pc:sldMk cId="4233463056" sldId="270"/>
        </pc:sldMkLst>
        <pc:spChg chg="del">
          <ac:chgData name="" userId="" providerId="" clId="Web-{906F0696-9463-41DF-B180-30BE79A4DFAD}" dt="2020-02-27T02:08:53.600" v="25"/>
          <ac:spMkLst>
            <pc:docMk/>
            <pc:sldMk cId="4233463056" sldId="270"/>
            <ac:spMk id="3" creationId="{1E832CFA-7BD7-40E2-8F96-13C11DAD061C}"/>
          </ac:spMkLst>
        </pc:spChg>
        <pc:spChg chg="del">
          <ac:chgData name="" userId="" providerId="" clId="Web-{906F0696-9463-41DF-B180-30BE79A4DFAD}" dt="2020-02-27T02:08:55.694" v="26"/>
          <ac:spMkLst>
            <pc:docMk/>
            <pc:sldMk cId="4233463056" sldId="270"/>
            <ac:spMk id="4" creationId="{C54924DA-8632-42EB-BE1F-FCA0C8024547}"/>
          </ac:spMkLst>
        </pc:spChg>
        <pc:spChg chg="add del mod">
          <ac:chgData name="" userId="" providerId="" clId="Web-{906F0696-9463-41DF-B180-30BE79A4DFAD}" dt="2020-02-27T02:08:25.162" v="21"/>
          <ac:spMkLst>
            <pc:docMk/>
            <pc:sldMk cId="4233463056" sldId="270"/>
            <ac:spMk id="17" creationId="{0A74AFE0-75E9-4720-BA60-6CB97DC6F6C8}"/>
          </ac:spMkLst>
        </pc:spChg>
        <pc:spChg chg="add del mod">
          <ac:chgData name="" userId="" providerId="" clId="Web-{906F0696-9463-41DF-B180-30BE79A4DFAD}" dt="2020-02-27T02:08:47.772" v="24"/>
          <ac:spMkLst>
            <pc:docMk/>
            <pc:sldMk cId="4233463056" sldId="270"/>
            <ac:spMk id="21" creationId="{F45C40FD-432C-4D51-BFBC-E961462F8D35}"/>
          </ac:spMkLst>
        </pc:spChg>
        <pc:picChg chg="del">
          <ac:chgData name="" userId="" providerId="" clId="Web-{906F0696-9463-41DF-B180-30BE79A4DFAD}" dt="2020-02-27T02:08:13.412" v="19"/>
          <ac:picMkLst>
            <pc:docMk/>
            <pc:sldMk cId="4233463056" sldId="270"/>
            <ac:picMk id="14" creationId="{E6FF8BAF-CE20-40E0-B1B2-205C614DDC89}"/>
          </ac:picMkLst>
        </pc:picChg>
        <pc:picChg chg="add del mod ord modCrop">
          <ac:chgData name="" userId="" providerId="" clId="Web-{906F0696-9463-41DF-B180-30BE79A4DFAD}" dt="2020-02-27T02:08:35.928" v="22"/>
          <ac:picMkLst>
            <pc:docMk/>
            <pc:sldMk cId="4233463056" sldId="270"/>
            <ac:picMk id="18" creationId="{6EFB8F8B-38A7-4762-BF3B-6A16E80A224F}"/>
          </ac:picMkLst>
        </pc:picChg>
        <pc:picChg chg="add mod ord modCrop">
          <ac:chgData name="" userId="" providerId="" clId="Web-{906F0696-9463-41DF-B180-30BE79A4DFAD}" dt="2020-02-27T02:09:09.490" v="31" actId="1076"/>
          <ac:picMkLst>
            <pc:docMk/>
            <pc:sldMk cId="4233463056" sldId="270"/>
            <ac:picMk id="22" creationId="{01AE7CFC-AA47-481A-9D49-D1BB7190E131}"/>
          </ac:picMkLst>
        </pc:picChg>
      </pc:sldChg>
      <pc:sldChg chg="addSp delSp modSp add replId">
        <pc:chgData name="" userId="" providerId="" clId="Web-{906F0696-9463-41DF-B180-30BE79A4DFAD}" dt="2020-02-27T02:08:02.069" v="18"/>
        <pc:sldMkLst>
          <pc:docMk/>
          <pc:sldMk cId="1170598342" sldId="272"/>
        </pc:sldMkLst>
        <pc:spChg chg="add del mod">
          <ac:chgData name="" userId="" providerId="" clId="Web-{906F0696-9463-41DF-B180-30BE79A4DFAD}" dt="2020-02-27T02:06:59.944" v="7"/>
          <ac:spMkLst>
            <pc:docMk/>
            <pc:sldMk cId="1170598342" sldId="272"/>
            <ac:spMk id="5" creationId="{6C5C1A6C-E9FF-4757-94E4-76792D4F22BD}"/>
          </ac:spMkLst>
        </pc:spChg>
        <pc:spChg chg="add del mod">
          <ac:chgData name="" userId="" providerId="" clId="Web-{906F0696-9463-41DF-B180-30BE79A4DFAD}" dt="2020-02-27T02:07:18.725" v="11"/>
          <ac:spMkLst>
            <pc:docMk/>
            <pc:sldMk cId="1170598342" sldId="272"/>
            <ac:spMk id="10" creationId="{69A78517-26DB-46C9-8E34-BC0EB7CB43E9}"/>
          </ac:spMkLst>
        </pc:spChg>
        <pc:spChg chg="add del mod">
          <ac:chgData name="" userId="" providerId="" clId="Web-{906F0696-9463-41DF-B180-30BE79A4DFAD}" dt="2020-02-27T02:07:47.444" v="15"/>
          <ac:spMkLst>
            <pc:docMk/>
            <pc:sldMk cId="1170598342" sldId="272"/>
            <ac:spMk id="14" creationId="{3450BBCA-C6AF-4121-84FF-072B5EB11F99}"/>
          </ac:spMkLst>
        </pc:spChg>
        <pc:spChg chg="add del mod">
          <ac:chgData name="" userId="" providerId="" clId="Web-{906F0696-9463-41DF-B180-30BE79A4DFAD}" dt="2020-02-27T02:08:02.069" v="18"/>
          <ac:spMkLst>
            <pc:docMk/>
            <pc:sldMk cId="1170598342" sldId="272"/>
            <ac:spMk id="18" creationId="{B4FC7A8E-3108-4D3E-9352-3687D5583BB7}"/>
          </ac:spMkLst>
        </pc:spChg>
        <pc:picChg chg="del">
          <ac:chgData name="" userId="" providerId="" clId="Web-{906F0696-9463-41DF-B180-30BE79A4DFAD}" dt="2020-02-27T02:06:51.397" v="6"/>
          <ac:picMkLst>
            <pc:docMk/>
            <pc:sldMk cId="1170598342" sldId="272"/>
            <ac:picMk id="6" creationId="{1B59BAAD-680E-47E8-AC6A-2DF4B736A69B}"/>
          </ac:picMkLst>
        </pc:picChg>
        <pc:picChg chg="add del mod ord modCrop">
          <ac:chgData name="" userId="" providerId="" clId="Web-{906F0696-9463-41DF-B180-30BE79A4DFAD}" dt="2020-02-27T02:07:06.303" v="9"/>
          <ac:picMkLst>
            <pc:docMk/>
            <pc:sldMk cId="1170598342" sldId="272"/>
            <ac:picMk id="7" creationId="{16239F9E-451D-40B4-B1E0-91ED119D9E83}"/>
          </ac:picMkLst>
        </pc:picChg>
        <pc:picChg chg="add del mod ord modCrop">
          <ac:chgData name="" userId="" providerId="" clId="Web-{906F0696-9463-41DF-B180-30BE79A4DFAD}" dt="2020-02-27T02:07:25.491" v="12"/>
          <ac:picMkLst>
            <pc:docMk/>
            <pc:sldMk cId="1170598342" sldId="272"/>
            <ac:picMk id="11" creationId="{9F2327B5-EC74-4E04-BF24-7551E3F28733}"/>
          </ac:picMkLst>
        </pc:picChg>
        <pc:picChg chg="add del mod ord modCrop">
          <ac:chgData name="" userId="" providerId="" clId="Web-{906F0696-9463-41DF-B180-30BE79A4DFAD}" dt="2020-02-27T02:07:50.740" v="16"/>
          <ac:picMkLst>
            <pc:docMk/>
            <pc:sldMk cId="1170598342" sldId="272"/>
            <ac:picMk id="15" creationId="{8F1BDA53-2AD9-4521-A5C7-76A181983D94}"/>
          </ac:picMkLst>
        </pc:picChg>
        <pc:picChg chg="add mod ord modCrop">
          <ac:chgData name="" userId="" providerId="" clId="Web-{906F0696-9463-41DF-B180-30BE79A4DFAD}" dt="2020-02-27T02:08:02.069" v="18"/>
          <ac:picMkLst>
            <pc:docMk/>
            <pc:sldMk cId="1170598342" sldId="272"/>
            <ac:picMk id="19" creationId="{A9C82037-85BC-4C4A-AFB4-06647817022E}"/>
          </ac:picMkLst>
        </pc:picChg>
      </pc:sldChg>
      <pc:sldChg chg="addSp delSp modSp del">
        <pc:chgData name="" userId="" providerId="" clId="Web-{906F0696-9463-41DF-B180-30BE79A4DFAD}" dt="2020-02-27T02:06:35.991" v="4"/>
        <pc:sldMkLst>
          <pc:docMk/>
          <pc:sldMk cId="2639049906" sldId="272"/>
        </pc:sldMkLst>
        <pc:spChg chg="del">
          <ac:chgData name="" userId="" providerId="" clId="Web-{906F0696-9463-41DF-B180-30BE79A4DFAD}" dt="2020-02-27T02:06:08.491" v="0"/>
          <ac:spMkLst>
            <pc:docMk/>
            <pc:sldMk cId="2639049906" sldId="272"/>
            <ac:spMk id="16" creationId="{39AC4641-B7A3-42D2-88F8-78AB8C05EEE5}"/>
          </ac:spMkLst>
        </pc:spChg>
        <pc:spChg chg="add del mod">
          <ac:chgData name="" userId="" providerId="" clId="Web-{906F0696-9463-41DF-B180-30BE79A4DFAD}" dt="2020-02-27T02:06:30.741" v="2"/>
          <ac:spMkLst>
            <pc:docMk/>
            <pc:sldMk cId="2639049906" sldId="272"/>
            <ac:spMk id="22" creationId="{5D2D590B-9D8E-41B1-922D-09407D0A3D97}"/>
          </ac:spMkLst>
        </pc:spChg>
        <pc:spChg chg="add mod">
          <ac:chgData name="" userId="" providerId="" clId="Web-{906F0696-9463-41DF-B180-30BE79A4DFAD}" dt="2020-02-27T02:06:32.850" v="3"/>
          <ac:spMkLst>
            <pc:docMk/>
            <pc:sldMk cId="2639049906" sldId="272"/>
            <ac:spMk id="26" creationId="{9461A171-BE4B-4852-9441-A94B2B2F2A03}"/>
          </ac:spMkLst>
        </pc:spChg>
        <pc:picChg chg="add del mod ord modCrop">
          <ac:chgData name="" userId="" providerId="" clId="Web-{906F0696-9463-41DF-B180-30BE79A4DFAD}" dt="2020-02-27T02:06:11.006" v="1"/>
          <ac:picMkLst>
            <pc:docMk/>
            <pc:sldMk cId="2639049906" sldId="272"/>
            <ac:picMk id="19" creationId="{17E69418-2DA0-4847-97C6-3EF46CEBF854}"/>
          </ac:picMkLst>
        </pc:picChg>
        <pc:picChg chg="add del mod ord modCrop">
          <ac:chgData name="" userId="" providerId="" clId="Web-{906F0696-9463-41DF-B180-30BE79A4DFAD}" dt="2020-02-27T02:06:32.850" v="3"/>
          <ac:picMkLst>
            <pc:docMk/>
            <pc:sldMk cId="2639049906" sldId="272"/>
            <ac:picMk id="23" creationId="{A1544F6A-459D-40AD-AF83-948741592CC0}"/>
          </ac:picMkLst>
        </pc:picChg>
      </pc:sldChg>
      <pc:sldChg chg="addSp delSp modSp add replId">
        <pc:chgData name="" userId="" providerId="" clId="Web-{906F0696-9463-41DF-B180-30BE79A4DFAD}" dt="2020-02-27T02:09:58.943" v="40"/>
        <pc:sldMkLst>
          <pc:docMk/>
          <pc:sldMk cId="344784068" sldId="273"/>
        </pc:sldMkLst>
        <pc:spChg chg="add del mod">
          <ac:chgData name="" userId="" providerId="" clId="Web-{906F0696-9463-41DF-B180-30BE79A4DFAD}" dt="2020-02-27T02:09:32.850" v="35"/>
          <ac:spMkLst>
            <pc:docMk/>
            <pc:sldMk cId="344784068" sldId="273"/>
            <ac:spMk id="5" creationId="{9A530451-B80A-4072-AAA7-5CCDE981D1AA}"/>
          </ac:spMkLst>
        </pc:spChg>
        <pc:spChg chg="add del mod">
          <ac:chgData name="" userId="" providerId="" clId="Web-{906F0696-9463-41DF-B180-30BE79A4DFAD}" dt="2020-02-27T02:09:46.537" v="37"/>
          <ac:spMkLst>
            <pc:docMk/>
            <pc:sldMk cId="344784068" sldId="273"/>
            <ac:spMk id="9" creationId="{77DF4335-36C8-4094-9CD7-D3805015AD24}"/>
          </ac:spMkLst>
        </pc:spChg>
        <pc:spChg chg="add del mod">
          <ac:chgData name="" userId="" providerId="" clId="Web-{906F0696-9463-41DF-B180-30BE79A4DFAD}" dt="2020-02-27T02:09:58.943" v="40"/>
          <ac:spMkLst>
            <pc:docMk/>
            <pc:sldMk cId="344784068" sldId="273"/>
            <ac:spMk id="13" creationId="{BC723CAD-0572-4369-99FF-F064DAD6A5E4}"/>
          </ac:spMkLst>
        </pc:spChg>
        <pc:picChg chg="add del mod ord modCrop">
          <ac:chgData name="" userId="" providerId="" clId="Web-{906F0696-9463-41DF-B180-30BE79A4DFAD}" dt="2020-02-27T02:09:40.068" v="36"/>
          <ac:picMkLst>
            <pc:docMk/>
            <pc:sldMk cId="344784068" sldId="273"/>
            <ac:picMk id="6" creationId="{09DA6950-4F87-49D7-9637-BB0CAE181690}"/>
          </ac:picMkLst>
        </pc:picChg>
        <pc:picChg chg="add del mod ord modCrop">
          <ac:chgData name="" userId="" providerId="" clId="Web-{906F0696-9463-41DF-B180-30BE79A4DFAD}" dt="2020-02-27T02:09:48.443" v="38"/>
          <ac:picMkLst>
            <pc:docMk/>
            <pc:sldMk cId="344784068" sldId="273"/>
            <ac:picMk id="10" creationId="{00430A68-A780-40AB-BE63-F5CE29A4D697}"/>
          </ac:picMkLst>
        </pc:picChg>
        <pc:picChg chg="add mod ord modCrop">
          <ac:chgData name="" userId="" providerId="" clId="Web-{906F0696-9463-41DF-B180-30BE79A4DFAD}" dt="2020-02-27T02:09:58.943" v="40"/>
          <ac:picMkLst>
            <pc:docMk/>
            <pc:sldMk cId="344784068" sldId="273"/>
            <ac:picMk id="14" creationId="{4A8DAD0F-145F-428E-AFC5-3A19DC449BE8}"/>
          </ac:picMkLst>
        </pc:picChg>
        <pc:picChg chg="del">
          <ac:chgData name="" userId="" providerId="" clId="Web-{906F0696-9463-41DF-B180-30BE79A4DFAD}" dt="2020-02-27T02:09:23.131" v="33"/>
          <ac:picMkLst>
            <pc:docMk/>
            <pc:sldMk cId="344784068" sldId="273"/>
            <ac:picMk id="19" creationId="{A9C82037-85BC-4C4A-AFB4-06647817022E}"/>
          </ac:picMkLst>
        </pc:picChg>
      </pc:sldChg>
      <pc:sldChg chg="addSp delSp modSp add replId">
        <pc:chgData name="" userId="" providerId="" clId="Web-{906F0696-9463-41DF-B180-30BE79A4DFAD}" dt="2020-02-27T02:10:36.365" v="49"/>
        <pc:sldMkLst>
          <pc:docMk/>
          <pc:sldMk cId="1052271240" sldId="274"/>
        </pc:sldMkLst>
        <pc:spChg chg="add del mod">
          <ac:chgData name="" userId="" providerId="" clId="Web-{906F0696-9463-41DF-B180-30BE79A4DFAD}" dt="2020-02-27T02:10:14.850" v="44"/>
          <ac:spMkLst>
            <pc:docMk/>
            <pc:sldMk cId="1052271240" sldId="274"/>
            <ac:spMk id="5" creationId="{CE7FAA58-11E9-40E5-AB13-91A20FBCC1E2}"/>
          </ac:spMkLst>
        </pc:spChg>
        <pc:spChg chg="add del mod">
          <ac:chgData name="" userId="" providerId="" clId="Web-{906F0696-9463-41DF-B180-30BE79A4DFAD}" dt="2020-02-27T02:10:25.615" v="46"/>
          <ac:spMkLst>
            <pc:docMk/>
            <pc:sldMk cId="1052271240" sldId="274"/>
            <ac:spMk id="9" creationId="{218B778E-1791-42A0-AFF2-2FFA85BA31BD}"/>
          </ac:spMkLst>
        </pc:spChg>
        <pc:spChg chg="add del mod">
          <ac:chgData name="" userId="" providerId="" clId="Web-{906F0696-9463-41DF-B180-30BE79A4DFAD}" dt="2020-02-27T02:10:36.365" v="49"/>
          <ac:spMkLst>
            <pc:docMk/>
            <pc:sldMk cId="1052271240" sldId="274"/>
            <ac:spMk id="13" creationId="{AE664D52-515E-4803-B048-40BC7FE05150}"/>
          </ac:spMkLst>
        </pc:spChg>
        <pc:picChg chg="add del mod ord modCrop">
          <ac:chgData name="" userId="" providerId="" clId="Web-{906F0696-9463-41DF-B180-30BE79A4DFAD}" dt="2020-02-27T02:10:20.131" v="45"/>
          <ac:picMkLst>
            <pc:docMk/>
            <pc:sldMk cId="1052271240" sldId="274"/>
            <ac:picMk id="6" creationId="{78D5D301-E815-40E4-953F-0B7F0B1E49B6}"/>
          </ac:picMkLst>
        </pc:picChg>
        <pc:picChg chg="add del mod ord modCrop">
          <ac:chgData name="" userId="" providerId="" clId="Web-{906F0696-9463-41DF-B180-30BE79A4DFAD}" dt="2020-02-27T02:10:28.146" v="47"/>
          <ac:picMkLst>
            <pc:docMk/>
            <pc:sldMk cId="1052271240" sldId="274"/>
            <ac:picMk id="10" creationId="{5CE081FE-90DA-4F6F-9076-23D37689DD62}"/>
          </ac:picMkLst>
        </pc:picChg>
        <pc:picChg chg="del">
          <ac:chgData name="" userId="" providerId="" clId="Web-{906F0696-9463-41DF-B180-30BE79A4DFAD}" dt="2020-02-27T02:10:05.350" v="42"/>
          <ac:picMkLst>
            <pc:docMk/>
            <pc:sldMk cId="1052271240" sldId="274"/>
            <ac:picMk id="14" creationId="{4A8DAD0F-145F-428E-AFC5-3A19DC449BE8}"/>
          </ac:picMkLst>
        </pc:picChg>
        <pc:picChg chg="add mod ord modCrop">
          <ac:chgData name="" userId="" providerId="" clId="Web-{906F0696-9463-41DF-B180-30BE79A4DFAD}" dt="2020-02-27T02:10:36.365" v="49"/>
          <ac:picMkLst>
            <pc:docMk/>
            <pc:sldMk cId="1052271240" sldId="274"/>
            <ac:picMk id="15" creationId="{EAAA1834-D017-4BFC-8F9E-39F795B693F4}"/>
          </ac:picMkLst>
        </pc:picChg>
      </pc:sldChg>
      <pc:sldChg chg="addSp delSp modSp add replId">
        <pc:chgData name="" userId="" providerId="" clId="Web-{906F0696-9463-41DF-B180-30BE79A4DFAD}" dt="2020-02-27T02:11:21.693" v="56"/>
        <pc:sldMkLst>
          <pc:docMk/>
          <pc:sldMk cId="265270881" sldId="275"/>
        </pc:sldMkLst>
        <pc:spChg chg="add del mod">
          <ac:chgData name="" userId="" providerId="" clId="Web-{906F0696-9463-41DF-B180-30BE79A4DFAD}" dt="2020-02-27T02:11:09.021" v="53"/>
          <ac:spMkLst>
            <pc:docMk/>
            <pc:sldMk cId="265270881" sldId="275"/>
            <ac:spMk id="5" creationId="{B8434893-62BF-4B7B-AE75-330D3A556258}"/>
          </ac:spMkLst>
        </pc:spChg>
        <pc:spChg chg="add del mod">
          <ac:chgData name="" userId="" providerId="" clId="Web-{906F0696-9463-41DF-B180-30BE79A4DFAD}" dt="2020-02-27T02:11:21.693" v="56"/>
          <ac:spMkLst>
            <pc:docMk/>
            <pc:sldMk cId="265270881" sldId="275"/>
            <ac:spMk id="9" creationId="{BA669144-2CF9-47C0-A75D-4EC689C3E4FC}"/>
          </ac:spMkLst>
        </pc:spChg>
        <pc:picChg chg="add del mod ord modCrop">
          <ac:chgData name="" userId="" providerId="" clId="Web-{906F0696-9463-41DF-B180-30BE79A4DFAD}" dt="2020-02-27T02:11:11.459" v="54"/>
          <ac:picMkLst>
            <pc:docMk/>
            <pc:sldMk cId="265270881" sldId="275"/>
            <ac:picMk id="6" creationId="{3B0ADB9A-AF3A-4A7C-BEFF-287B38D89907}"/>
          </ac:picMkLst>
        </pc:picChg>
        <pc:picChg chg="add mod ord modCrop">
          <ac:chgData name="" userId="" providerId="" clId="Web-{906F0696-9463-41DF-B180-30BE79A4DFAD}" dt="2020-02-27T02:11:21.693" v="56"/>
          <ac:picMkLst>
            <pc:docMk/>
            <pc:sldMk cId="265270881" sldId="275"/>
            <ac:picMk id="10" creationId="{31A33410-756F-4A73-BA99-82D38A399549}"/>
          </ac:picMkLst>
        </pc:picChg>
        <pc:picChg chg="del">
          <ac:chgData name="" userId="" providerId="" clId="Web-{906F0696-9463-41DF-B180-30BE79A4DFAD}" dt="2020-02-27T02:10:43.646" v="51"/>
          <ac:picMkLst>
            <pc:docMk/>
            <pc:sldMk cId="265270881" sldId="275"/>
            <ac:picMk id="15" creationId="{EAAA1834-D017-4BFC-8F9E-39F795B693F4}"/>
          </ac:picMkLst>
        </pc:picChg>
      </pc:sldChg>
      <pc:sldChg chg="addSp delSp modSp add replId">
        <pc:chgData name="" userId="" providerId="" clId="Web-{906F0696-9463-41DF-B180-30BE79A4DFAD}" dt="2020-02-27T02:11:59.240" v="65"/>
        <pc:sldMkLst>
          <pc:docMk/>
          <pc:sldMk cId="853249554" sldId="276"/>
        </pc:sldMkLst>
        <pc:spChg chg="add del mod">
          <ac:chgData name="" userId="" providerId="" clId="Web-{906F0696-9463-41DF-B180-30BE79A4DFAD}" dt="2020-02-27T02:11:37.865" v="60"/>
          <ac:spMkLst>
            <pc:docMk/>
            <pc:sldMk cId="853249554" sldId="276"/>
            <ac:spMk id="5" creationId="{78163CD4-0228-424B-A2DA-FD10A578BA95}"/>
          </ac:spMkLst>
        </pc:spChg>
        <pc:spChg chg="add del mod">
          <ac:chgData name="" userId="" providerId="" clId="Web-{906F0696-9463-41DF-B180-30BE79A4DFAD}" dt="2020-02-27T02:11:47.912" v="62"/>
          <ac:spMkLst>
            <pc:docMk/>
            <pc:sldMk cId="853249554" sldId="276"/>
            <ac:spMk id="9" creationId="{D6F85217-027A-4DFE-AC4E-252917685107}"/>
          </ac:spMkLst>
        </pc:spChg>
        <pc:spChg chg="add del mod">
          <ac:chgData name="" userId="" providerId="" clId="Web-{906F0696-9463-41DF-B180-30BE79A4DFAD}" dt="2020-02-27T02:11:59.240" v="65"/>
          <ac:spMkLst>
            <pc:docMk/>
            <pc:sldMk cId="853249554" sldId="276"/>
            <ac:spMk id="14" creationId="{35C08FFE-CA0B-4F43-BF29-A1F3389FCEC5}"/>
          </ac:spMkLst>
        </pc:spChg>
        <pc:picChg chg="add del mod ord modCrop">
          <ac:chgData name="" userId="" providerId="" clId="Web-{906F0696-9463-41DF-B180-30BE79A4DFAD}" dt="2020-02-27T02:11:41.631" v="61"/>
          <ac:picMkLst>
            <pc:docMk/>
            <pc:sldMk cId="853249554" sldId="276"/>
            <ac:picMk id="6" creationId="{B147733D-9F69-4FD7-9432-26825CE15C8C}"/>
          </ac:picMkLst>
        </pc:picChg>
        <pc:picChg chg="del">
          <ac:chgData name="" userId="" providerId="" clId="Web-{906F0696-9463-41DF-B180-30BE79A4DFAD}" dt="2020-02-27T02:11:28.757" v="58"/>
          <ac:picMkLst>
            <pc:docMk/>
            <pc:sldMk cId="853249554" sldId="276"/>
            <ac:picMk id="10" creationId="{31A33410-756F-4A73-BA99-82D38A399549}"/>
          </ac:picMkLst>
        </pc:picChg>
        <pc:picChg chg="add del mod ord modCrop">
          <ac:chgData name="" userId="" providerId="" clId="Web-{906F0696-9463-41DF-B180-30BE79A4DFAD}" dt="2020-02-27T02:11:49.787" v="63"/>
          <ac:picMkLst>
            <pc:docMk/>
            <pc:sldMk cId="853249554" sldId="276"/>
            <ac:picMk id="11" creationId="{8A81DB5C-EC1B-40C3-8DD3-BE6CF613E482}"/>
          </ac:picMkLst>
        </pc:picChg>
        <pc:picChg chg="add mod ord modCrop">
          <ac:chgData name="" userId="" providerId="" clId="Web-{906F0696-9463-41DF-B180-30BE79A4DFAD}" dt="2020-02-27T02:11:59.240" v="65"/>
          <ac:picMkLst>
            <pc:docMk/>
            <pc:sldMk cId="853249554" sldId="276"/>
            <ac:picMk id="15" creationId="{C31268CF-25F3-4469-AAAC-6587599A30B8}"/>
          </ac:picMkLst>
        </pc:picChg>
      </pc:sldChg>
      <pc:sldChg chg="addSp delSp modSp add replId">
        <pc:chgData name="" userId="" providerId="" clId="Web-{906F0696-9463-41DF-B180-30BE79A4DFAD}" dt="2020-02-27T02:12:28.662" v="71"/>
        <pc:sldMkLst>
          <pc:docMk/>
          <pc:sldMk cId="1918674719" sldId="277"/>
        </pc:sldMkLst>
        <pc:spChg chg="add del mod">
          <ac:chgData name="" userId="" providerId="" clId="Web-{906F0696-9463-41DF-B180-30BE79A4DFAD}" dt="2020-02-27T02:12:12.849" v="68"/>
          <ac:spMkLst>
            <pc:docMk/>
            <pc:sldMk cId="1918674719" sldId="277"/>
            <ac:spMk id="5" creationId="{706420EB-A779-4B4F-9BCF-2AD3395138FA}"/>
          </ac:spMkLst>
        </pc:spChg>
        <pc:spChg chg="add del mod">
          <ac:chgData name="" userId="" providerId="" clId="Web-{906F0696-9463-41DF-B180-30BE79A4DFAD}" dt="2020-02-27T02:12:28.662" v="71"/>
          <ac:spMkLst>
            <pc:docMk/>
            <pc:sldMk cId="1918674719" sldId="277"/>
            <ac:spMk id="9" creationId="{D2FBD053-B42B-4C45-9E1E-C2E23D349E75}"/>
          </ac:spMkLst>
        </pc:spChg>
        <pc:picChg chg="add del mod ord modCrop">
          <ac:chgData name="" userId="" providerId="" clId="Web-{906F0696-9463-41DF-B180-30BE79A4DFAD}" dt="2020-02-27T02:12:15.490" v="69"/>
          <ac:picMkLst>
            <pc:docMk/>
            <pc:sldMk cId="1918674719" sldId="277"/>
            <ac:picMk id="6" creationId="{0CFD2017-AD58-406A-9EA8-BD4A7D7F9C7F}"/>
          </ac:picMkLst>
        </pc:picChg>
        <pc:picChg chg="add mod ord modCrop">
          <ac:chgData name="" userId="" providerId="" clId="Web-{906F0696-9463-41DF-B180-30BE79A4DFAD}" dt="2020-02-27T02:12:28.662" v="71"/>
          <ac:picMkLst>
            <pc:docMk/>
            <pc:sldMk cId="1918674719" sldId="277"/>
            <ac:picMk id="10" creationId="{8ADBDD3C-1C19-4415-A357-D62940EB9C0A}"/>
          </ac:picMkLst>
        </pc:picChg>
        <pc:picChg chg="del">
          <ac:chgData name="" userId="" providerId="" clId="Web-{906F0696-9463-41DF-B180-30BE79A4DFAD}" dt="2020-02-27T02:12:06.349" v="67"/>
          <ac:picMkLst>
            <pc:docMk/>
            <pc:sldMk cId="1918674719" sldId="277"/>
            <ac:picMk id="15" creationId="{C31268CF-25F3-4469-AAAC-6587599A30B8}"/>
          </ac:picMkLst>
        </pc:picChg>
      </pc:sldChg>
      <pc:sldChg chg="addSp delSp modSp add replId">
        <pc:chgData name="" userId="" providerId="" clId="Web-{906F0696-9463-41DF-B180-30BE79A4DFAD}" dt="2020-02-27T02:13:28.880" v="83"/>
        <pc:sldMkLst>
          <pc:docMk/>
          <pc:sldMk cId="616154558" sldId="278"/>
        </pc:sldMkLst>
        <pc:spChg chg="add del mod">
          <ac:chgData name="" userId="" providerId="" clId="Web-{906F0696-9463-41DF-B180-30BE79A4DFAD}" dt="2020-02-27T02:12:52.787" v="75"/>
          <ac:spMkLst>
            <pc:docMk/>
            <pc:sldMk cId="616154558" sldId="278"/>
            <ac:spMk id="5" creationId="{17246402-DBC7-47E6-8813-CF37285EA3C6}"/>
          </ac:spMkLst>
        </pc:spChg>
        <pc:spChg chg="add del mod">
          <ac:chgData name="" userId="" providerId="" clId="Web-{906F0696-9463-41DF-B180-30BE79A4DFAD}" dt="2020-02-27T02:13:00.162" v="77"/>
          <ac:spMkLst>
            <pc:docMk/>
            <pc:sldMk cId="616154558" sldId="278"/>
            <ac:spMk id="9" creationId="{7B4EB953-4710-496E-B671-158EB06E5B01}"/>
          </ac:spMkLst>
        </pc:spChg>
        <pc:spChg chg="add del mod">
          <ac:chgData name="" userId="" providerId="" clId="Web-{906F0696-9463-41DF-B180-30BE79A4DFAD}" dt="2020-02-27T02:13:11.755" v="80"/>
          <ac:spMkLst>
            <pc:docMk/>
            <pc:sldMk cId="616154558" sldId="278"/>
            <ac:spMk id="14" creationId="{6B0AE1F6-D76B-49DF-A817-A3045CB443CF}"/>
          </ac:spMkLst>
        </pc:spChg>
        <pc:spChg chg="add del mod">
          <ac:chgData name="" userId="" providerId="" clId="Web-{906F0696-9463-41DF-B180-30BE79A4DFAD}" dt="2020-02-27T02:13:28.880" v="83"/>
          <ac:spMkLst>
            <pc:docMk/>
            <pc:sldMk cId="616154558" sldId="278"/>
            <ac:spMk id="18" creationId="{5B147594-D0D6-4270-962A-EE6B03F50825}"/>
          </ac:spMkLst>
        </pc:spChg>
        <pc:picChg chg="add del mod ord modCrop">
          <ac:chgData name="" userId="" providerId="" clId="Web-{906F0696-9463-41DF-B180-30BE79A4DFAD}" dt="2020-02-27T02:12:54.740" v="76"/>
          <ac:picMkLst>
            <pc:docMk/>
            <pc:sldMk cId="616154558" sldId="278"/>
            <ac:picMk id="6" creationId="{493C5ECB-0E5E-4376-8483-796A03E7EC88}"/>
          </ac:picMkLst>
        </pc:picChg>
        <pc:picChg chg="del">
          <ac:chgData name="" userId="" providerId="" clId="Web-{906F0696-9463-41DF-B180-30BE79A4DFAD}" dt="2020-02-27T02:12:43.677" v="73"/>
          <ac:picMkLst>
            <pc:docMk/>
            <pc:sldMk cId="616154558" sldId="278"/>
            <ac:picMk id="10" creationId="{8ADBDD3C-1C19-4415-A357-D62940EB9C0A}"/>
          </ac:picMkLst>
        </pc:picChg>
        <pc:picChg chg="add del mod ord modCrop">
          <ac:chgData name="" userId="" providerId="" clId="Web-{906F0696-9463-41DF-B180-30BE79A4DFAD}" dt="2020-02-27T02:13:01.896" v="78"/>
          <ac:picMkLst>
            <pc:docMk/>
            <pc:sldMk cId="616154558" sldId="278"/>
            <ac:picMk id="11" creationId="{9A821300-40D5-4587-87B9-1362A1325672}"/>
          </ac:picMkLst>
        </pc:picChg>
        <pc:picChg chg="add del mod ord modCrop">
          <ac:chgData name="" userId="" providerId="" clId="Web-{906F0696-9463-41DF-B180-30BE79A4DFAD}" dt="2020-02-27T02:13:15.396" v="81"/>
          <ac:picMkLst>
            <pc:docMk/>
            <pc:sldMk cId="616154558" sldId="278"/>
            <ac:picMk id="15" creationId="{F2E3269A-3C77-4293-85EA-C8E7AC23D671}"/>
          </ac:picMkLst>
        </pc:picChg>
        <pc:picChg chg="add mod ord modCrop">
          <ac:chgData name="" userId="" providerId="" clId="Web-{906F0696-9463-41DF-B180-30BE79A4DFAD}" dt="2020-02-27T02:13:28.880" v="83"/>
          <ac:picMkLst>
            <pc:docMk/>
            <pc:sldMk cId="616154558" sldId="278"/>
            <ac:picMk id="19" creationId="{BF50732B-3BB3-4DC3-A45E-448E7CAABD6B}"/>
          </ac:picMkLst>
        </pc:picChg>
      </pc:sldChg>
      <pc:sldChg chg="addSp delSp modSp add replId">
        <pc:chgData name="" userId="" providerId="" clId="Web-{906F0696-9463-41DF-B180-30BE79A4DFAD}" dt="2020-02-27T02:14:01.224" v="92"/>
        <pc:sldMkLst>
          <pc:docMk/>
          <pc:sldMk cId="3255212725" sldId="279"/>
        </pc:sldMkLst>
        <pc:spChg chg="add del mod">
          <ac:chgData name="" userId="" providerId="" clId="Web-{906F0696-9463-41DF-B180-30BE79A4DFAD}" dt="2020-02-27T02:13:41.927" v="86"/>
          <ac:spMkLst>
            <pc:docMk/>
            <pc:sldMk cId="3255212725" sldId="279"/>
            <ac:spMk id="5" creationId="{7D6C475C-7219-4865-8CDB-209F3B66ACC5}"/>
          </ac:spMkLst>
        </pc:spChg>
        <pc:spChg chg="add del mod">
          <ac:chgData name="" userId="" providerId="" clId="Web-{906F0696-9463-41DF-B180-30BE79A4DFAD}" dt="2020-02-27T02:13:50.787" v="89"/>
          <ac:spMkLst>
            <pc:docMk/>
            <pc:sldMk cId="3255212725" sldId="279"/>
            <ac:spMk id="9" creationId="{351DAECB-86D4-4960-966C-62957B1FE502}"/>
          </ac:spMkLst>
        </pc:spChg>
        <pc:spChg chg="add del mod">
          <ac:chgData name="" userId="" providerId="" clId="Web-{906F0696-9463-41DF-B180-30BE79A4DFAD}" dt="2020-02-27T02:14:01.224" v="92"/>
          <ac:spMkLst>
            <pc:docMk/>
            <pc:sldMk cId="3255212725" sldId="279"/>
            <ac:spMk id="13" creationId="{3477108B-94A6-419A-8428-42CB2706E5CE}"/>
          </ac:spMkLst>
        </pc:spChg>
        <pc:picChg chg="add del mod ord modCrop">
          <ac:chgData name="" userId="" providerId="" clId="Web-{906F0696-9463-41DF-B180-30BE79A4DFAD}" dt="2020-02-27T02:13:43.662" v="87"/>
          <ac:picMkLst>
            <pc:docMk/>
            <pc:sldMk cId="3255212725" sldId="279"/>
            <ac:picMk id="6" creationId="{D76AF796-89D3-47A9-B2E9-DC16F51A4919}"/>
          </ac:picMkLst>
        </pc:picChg>
        <pc:picChg chg="add del mod ord modCrop">
          <ac:chgData name="" userId="" providerId="" clId="Web-{906F0696-9463-41DF-B180-30BE79A4DFAD}" dt="2020-02-27T02:13:53.771" v="90"/>
          <ac:picMkLst>
            <pc:docMk/>
            <pc:sldMk cId="3255212725" sldId="279"/>
            <ac:picMk id="10" creationId="{6D978F75-07E5-4E31-A8E7-3AD7D5666C9B}"/>
          </ac:picMkLst>
        </pc:picChg>
        <pc:picChg chg="add mod ord modCrop">
          <ac:chgData name="" userId="" providerId="" clId="Web-{906F0696-9463-41DF-B180-30BE79A4DFAD}" dt="2020-02-27T02:14:01.224" v="92"/>
          <ac:picMkLst>
            <pc:docMk/>
            <pc:sldMk cId="3255212725" sldId="279"/>
            <ac:picMk id="14" creationId="{B5F06025-2478-4ADC-BA5F-4805D3C9879E}"/>
          </ac:picMkLst>
        </pc:picChg>
        <pc:picChg chg="del">
          <ac:chgData name="" userId="" providerId="" clId="Web-{906F0696-9463-41DF-B180-30BE79A4DFAD}" dt="2020-02-27T02:13:36.084" v="85"/>
          <ac:picMkLst>
            <pc:docMk/>
            <pc:sldMk cId="3255212725" sldId="279"/>
            <ac:picMk id="19" creationId="{BF50732B-3BB3-4DC3-A45E-448E7CAABD6B}"/>
          </ac:picMkLst>
        </pc:picChg>
      </pc:sldChg>
      <pc:sldChg chg="addSp delSp modSp add replId">
        <pc:chgData name="" userId="" providerId="" clId="Web-{906F0696-9463-41DF-B180-30BE79A4DFAD}" dt="2020-02-27T02:14:45.037" v="105"/>
        <pc:sldMkLst>
          <pc:docMk/>
          <pc:sldMk cId="3379221901" sldId="280"/>
        </pc:sldMkLst>
        <pc:spChg chg="del">
          <ac:chgData name="" userId="" providerId="" clId="Web-{906F0696-9463-41DF-B180-30BE79A4DFAD}" dt="2020-02-27T02:14:45.037" v="105"/>
          <ac:spMkLst>
            <pc:docMk/>
            <pc:sldMk cId="3379221901" sldId="280"/>
            <ac:spMk id="3" creationId="{1E832CFA-7BD7-40E2-8F96-13C11DAD061C}"/>
          </ac:spMkLst>
        </pc:spChg>
        <pc:spChg chg="del">
          <ac:chgData name="" userId="" providerId="" clId="Web-{906F0696-9463-41DF-B180-30BE79A4DFAD}" dt="2020-02-27T02:14:43.771" v="104"/>
          <ac:spMkLst>
            <pc:docMk/>
            <pc:sldMk cId="3379221901" sldId="280"/>
            <ac:spMk id="4" creationId="{C54924DA-8632-42EB-BE1F-FCA0C8024547}"/>
          </ac:spMkLst>
        </pc:spChg>
        <pc:spChg chg="add del mod">
          <ac:chgData name="" userId="" providerId="" clId="Web-{906F0696-9463-41DF-B180-30BE79A4DFAD}" dt="2020-02-27T02:14:15.224" v="96"/>
          <ac:spMkLst>
            <pc:docMk/>
            <pc:sldMk cId="3379221901" sldId="280"/>
            <ac:spMk id="5" creationId="{23944D42-C6C0-4854-903E-3C85F0B993E3}"/>
          </ac:spMkLst>
        </pc:spChg>
        <pc:spChg chg="add del mod">
          <ac:chgData name="" userId="" providerId="" clId="Web-{906F0696-9463-41DF-B180-30BE79A4DFAD}" dt="2020-02-27T02:14:23.099" v="98"/>
          <ac:spMkLst>
            <pc:docMk/>
            <pc:sldMk cId="3379221901" sldId="280"/>
            <ac:spMk id="9" creationId="{4DEC6E47-AC44-4D87-A622-FF220CCF568B}"/>
          </ac:spMkLst>
        </pc:spChg>
        <pc:spChg chg="add del mod">
          <ac:chgData name="" userId="" providerId="" clId="Web-{906F0696-9463-41DF-B180-30BE79A4DFAD}" dt="2020-02-27T02:14:33.162" v="101"/>
          <ac:spMkLst>
            <pc:docMk/>
            <pc:sldMk cId="3379221901" sldId="280"/>
            <ac:spMk id="13" creationId="{00F523BA-1A72-4AE9-8364-1AE35B29EE52}"/>
          </ac:spMkLst>
        </pc:spChg>
        <pc:picChg chg="add del mod ord modCrop">
          <ac:chgData name="" userId="" providerId="" clId="Web-{906F0696-9463-41DF-B180-30BE79A4DFAD}" dt="2020-02-27T02:14:17.474" v="97"/>
          <ac:picMkLst>
            <pc:docMk/>
            <pc:sldMk cId="3379221901" sldId="280"/>
            <ac:picMk id="6" creationId="{EB182B1F-5504-4D4C-BEA1-7CD975C83660}"/>
          </ac:picMkLst>
        </pc:picChg>
        <pc:picChg chg="add del mod ord modCrop">
          <ac:chgData name="" userId="" providerId="" clId="Web-{906F0696-9463-41DF-B180-30BE79A4DFAD}" dt="2020-02-27T02:14:24.740" v="99"/>
          <ac:picMkLst>
            <pc:docMk/>
            <pc:sldMk cId="3379221901" sldId="280"/>
            <ac:picMk id="10" creationId="{DC359F26-75AF-4DB5-ADCC-8DE350E86AFD}"/>
          </ac:picMkLst>
        </pc:picChg>
        <pc:picChg chg="del">
          <ac:chgData name="" userId="" providerId="" clId="Web-{906F0696-9463-41DF-B180-30BE79A4DFAD}" dt="2020-02-27T02:14:07.083" v="94"/>
          <ac:picMkLst>
            <pc:docMk/>
            <pc:sldMk cId="3379221901" sldId="280"/>
            <ac:picMk id="14" creationId="{B5F06025-2478-4ADC-BA5F-4805D3C9879E}"/>
          </ac:picMkLst>
        </pc:picChg>
        <pc:picChg chg="add mod ord modCrop">
          <ac:chgData name="" userId="" providerId="" clId="Web-{906F0696-9463-41DF-B180-30BE79A4DFAD}" dt="2020-02-27T02:14:33.162" v="101"/>
          <ac:picMkLst>
            <pc:docMk/>
            <pc:sldMk cId="3379221901" sldId="280"/>
            <ac:picMk id="15" creationId="{31A6B7E4-D6D6-42A1-B432-B5D86A425179}"/>
          </ac:picMkLst>
        </pc:picChg>
      </pc:sldChg>
      <pc:sldChg chg="addSp delSp modSp add replId">
        <pc:chgData name="" userId="" providerId="" clId="Web-{906F0696-9463-41DF-B180-30BE79A4DFAD}" dt="2020-02-27T02:15:03.302" v="109"/>
        <pc:sldMkLst>
          <pc:docMk/>
          <pc:sldMk cId="8832452" sldId="281"/>
        </pc:sldMkLst>
        <pc:spChg chg="add del mod">
          <ac:chgData name="" userId="" providerId="" clId="Web-{906F0696-9463-41DF-B180-30BE79A4DFAD}" dt="2020-02-27T02:14:53.536" v="106"/>
          <ac:spMkLst>
            <pc:docMk/>
            <pc:sldMk cId="8832452" sldId="281"/>
            <ac:spMk id="5" creationId="{DF0FA8F5-BFE3-46F8-93CB-D68C1B1F365C}"/>
          </ac:spMkLst>
        </pc:spChg>
        <pc:spChg chg="add del mod">
          <ac:chgData name="" userId="" providerId="" clId="Web-{906F0696-9463-41DF-B180-30BE79A4DFAD}" dt="2020-02-27T02:15:03.302" v="109"/>
          <ac:spMkLst>
            <pc:docMk/>
            <pc:sldMk cId="8832452" sldId="281"/>
            <ac:spMk id="9" creationId="{B4F17909-C77C-4DE4-98A6-4AD28853C063}"/>
          </ac:spMkLst>
        </pc:spChg>
        <pc:picChg chg="add del mod ord modCrop">
          <ac:chgData name="" userId="" providerId="" clId="Web-{906F0696-9463-41DF-B180-30BE79A4DFAD}" dt="2020-02-27T02:14:55.193" v="107"/>
          <ac:picMkLst>
            <pc:docMk/>
            <pc:sldMk cId="8832452" sldId="281"/>
            <ac:picMk id="6" creationId="{20706273-AF53-4C84-9D52-60652C31A44B}"/>
          </ac:picMkLst>
        </pc:picChg>
        <pc:picChg chg="add mod ord modCrop">
          <ac:chgData name="" userId="" providerId="" clId="Web-{906F0696-9463-41DF-B180-30BE79A4DFAD}" dt="2020-02-27T02:15:03.302" v="109"/>
          <ac:picMkLst>
            <pc:docMk/>
            <pc:sldMk cId="8832452" sldId="281"/>
            <ac:picMk id="10" creationId="{21FEB439-E2E6-45AD-B80C-AC11EFFA3FBB}"/>
          </ac:picMkLst>
        </pc:picChg>
        <pc:picChg chg="del">
          <ac:chgData name="" userId="" providerId="" clId="Web-{906F0696-9463-41DF-B180-30BE79A4DFAD}" dt="2020-02-27T02:14:39.787" v="103"/>
          <ac:picMkLst>
            <pc:docMk/>
            <pc:sldMk cId="8832452" sldId="281"/>
            <ac:picMk id="15" creationId="{31A6B7E4-D6D6-42A1-B432-B5D86A425179}"/>
          </ac:picMkLst>
        </pc:picChg>
      </pc:sldChg>
      <pc:sldChg chg="addSp delSp modSp add replId">
        <pc:chgData name="" userId="" providerId="" clId="Web-{906F0696-9463-41DF-B180-30BE79A4DFAD}" dt="2020-02-27T02:15:16.552" v="113"/>
        <pc:sldMkLst>
          <pc:docMk/>
          <pc:sldMk cId="4001538841" sldId="282"/>
        </pc:sldMkLst>
        <pc:spChg chg="add del mod">
          <ac:chgData name="" userId="" providerId="" clId="Web-{906F0696-9463-41DF-B180-30BE79A4DFAD}" dt="2020-02-27T02:15:16.552" v="113"/>
          <ac:spMkLst>
            <pc:docMk/>
            <pc:sldMk cId="4001538841" sldId="282"/>
            <ac:spMk id="5" creationId="{4B5A9E7B-4D3B-43C3-BDFD-211730143236}"/>
          </ac:spMkLst>
        </pc:spChg>
        <pc:picChg chg="add mod ord modCrop">
          <ac:chgData name="" userId="" providerId="" clId="Web-{906F0696-9463-41DF-B180-30BE79A4DFAD}" dt="2020-02-27T02:15:16.552" v="113"/>
          <ac:picMkLst>
            <pc:docMk/>
            <pc:sldMk cId="4001538841" sldId="282"/>
            <ac:picMk id="6" creationId="{9F622B97-CA39-4260-B61D-3B0694C7C844}"/>
          </ac:picMkLst>
        </pc:picChg>
        <pc:picChg chg="del">
          <ac:chgData name="" userId="" providerId="" clId="Web-{906F0696-9463-41DF-B180-30BE79A4DFAD}" dt="2020-02-27T02:15:08.240" v="111"/>
          <ac:picMkLst>
            <pc:docMk/>
            <pc:sldMk cId="4001538841" sldId="282"/>
            <ac:picMk id="10" creationId="{21FEB439-E2E6-45AD-B80C-AC11EFFA3FBB}"/>
          </ac:picMkLst>
        </pc:picChg>
      </pc:sldChg>
      <pc:sldChg chg="addSp delSp modSp add replId">
        <pc:chgData name="" userId="" providerId="" clId="Web-{906F0696-9463-41DF-B180-30BE79A4DFAD}" dt="2020-02-27T02:16:41.833" v="130"/>
        <pc:sldMkLst>
          <pc:docMk/>
          <pc:sldMk cId="2869143975" sldId="283"/>
        </pc:sldMkLst>
        <pc:spChg chg="del">
          <ac:chgData name="" userId="" providerId="" clId="Web-{906F0696-9463-41DF-B180-30BE79A4DFAD}" dt="2020-02-27T02:16:26.974" v="126"/>
          <ac:spMkLst>
            <pc:docMk/>
            <pc:sldMk cId="2869143975" sldId="283"/>
            <ac:spMk id="3" creationId="{1E832CFA-7BD7-40E2-8F96-13C11DAD061C}"/>
          </ac:spMkLst>
        </pc:spChg>
        <pc:spChg chg="del">
          <ac:chgData name="" userId="" providerId="" clId="Web-{906F0696-9463-41DF-B180-30BE79A4DFAD}" dt="2020-02-27T02:16:26.099" v="125"/>
          <ac:spMkLst>
            <pc:docMk/>
            <pc:sldMk cId="2869143975" sldId="283"/>
            <ac:spMk id="4" creationId="{C54924DA-8632-42EB-BE1F-FCA0C8024547}"/>
          </ac:spMkLst>
        </pc:spChg>
        <pc:spChg chg="add del mod">
          <ac:chgData name="" userId="" providerId="" clId="Web-{906F0696-9463-41DF-B180-30BE79A4DFAD}" dt="2020-02-27T02:15:35.740" v="117"/>
          <ac:spMkLst>
            <pc:docMk/>
            <pc:sldMk cId="2869143975" sldId="283"/>
            <ac:spMk id="5" creationId="{19FEB5B7-75AC-43B2-9E82-54D2C71EB46B}"/>
          </ac:spMkLst>
        </pc:spChg>
        <pc:spChg chg="add del mod">
          <ac:chgData name="" userId="" providerId="" clId="Web-{906F0696-9463-41DF-B180-30BE79A4DFAD}" dt="2020-02-27T02:15:45.349" v="120"/>
          <ac:spMkLst>
            <pc:docMk/>
            <pc:sldMk cId="2869143975" sldId="283"/>
            <ac:spMk id="10" creationId="{7215ECEA-FD3F-4C31-9352-B13DB25FDCCE}"/>
          </ac:spMkLst>
        </pc:spChg>
        <pc:spChg chg="add del mod">
          <ac:chgData name="" userId="" providerId="" clId="Web-{906F0696-9463-41DF-B180-30BE79A4DFAD}" dt="2020-02-27T02:16:17.974" v="122"/>
          <ac:spMkLst>
            <pc:docMk/>
            <pc:sldMk cId="2869143975" sldId="283"/>
            <ac:spMk id="14" creationId="{8ACC8F6A-DCDC-4316-9408-11BB1FE2962B}"/>
          </ac:spMkLst>
        </pc:spChg>
        <pc:spChg chg="add del mod">
          <ac:chgData name="" userId="" providerId="" clId="Web-{906F0696-9463-41DF-B180-30BE79A4DFAD}" dt="2020-02-27T02:16:31.755" v="127"/>
          <ac:spMkLst>
            <pc:docMk/>
            <pc:sldMk cId="2869143975" sldId="283"/>
            <ac:spMk id="18" creationId="{83A00474-0A63-4CE4-BE97-697A3A5E5F05}"/>
          </ac:spMkLst>
        </pc:spChg>
        <pc:spChg chg="add del mod">
          <ac:chgData name="" userId="" providerId="" clId="Web-{906F0696-9463-41DF-B180-30BE79A4DFAD}" dt="2020-02-27T02:16:41.833" v="130"/>
          <ac:spMkLst>
            <pc:docMk/>
            <pc:sldMk cId="2869143975" sldId="283"/>
            <ac:spMk id="22" creationId="{AFC75729-8A96-4790-9362-DDB0D7970D2F}"/>
          </ac:spMkLst>
        </pc:spChg>
        <pc:picChg chg="del">
          <ac:chgData name="" userId="" providerId="" clId="Web-{906F0696-9463-41DF-B180-30BE79A4DFAD}" dt="2020-02-27T02:15:25.865" v="115"/>
          <ac:picMkLst>
            <pc:docMk/>
            <pc:sldMk cId="2869143975" sldId="283"/>
            <ac:picMk id="6" creationId="{9F622B97-CA39-4260-B61D-3B0694C7C844}"/>
          </ac:picMkLst>
        </pc:picChg>
        <pc:picChg chg="add del mod ord modCrop">
          <ac:chgData name="" userId="" providerId="" clId="Web-{906F0696-9463-41DF-B180-30BE79A4DFAD}" dt="2020-02-27T02:15:38.255" v="118"/>
          <ac:picMkLst>
            <pc:docMk/>
            <pc:sldMk cId="2869143975" sldId="283"/>
            <ac:picMk id="7" creationId="{4F594049-5BAA-4852-924A-94166522C834}"/>
          </ac:picMkLst>
        </pc:picChg>
        <pc:picChg chg="add del mod ord modCrop">
          <ac:chgData name="" userId="" providerId="" clId="Web-{906F0696-9463-41DF-B180-30BE79A4DFAD}" dt="2020-02-27T02:15:47.458" v="121"/>
          <ac:picMkLst>
            <pc:docMk/>
            <pc:sldMk cId="2869143975" sldId="283"/>
            <ac:picMk id="11" creationId="{B2440A03-0EEC-45CF-8567-5260BC648976}"/>
          </ac:picMkLst>
        </pc:picChg>
        <pc:picChg chg="add del mod ord modCrop">
          <ac:chgData name="" userId="" providerId="" clId="Web-{906F0696-9463-41DF-B180-30BE79A4DFAD}" dt="2020-02-27T02:16:20.068" v="123"/>
          <ac:picMkLst>
            <pc:docMk/>
            <pc:sldMk cId="2869143975" sldId="283"/>
            <ac:picMk id="15" creationId="{34A1B639-46FA-4F14-9132-6C5947F5E191}"/>
          </ac:picMkLst>
        </pc:picChg>
        <pc:picChg chg="add del mod ord modCrop">
          <ac:chgData name="" userId="" providerId="" clId="Web-{906F0696-9463-41DF-B180-30BE79A4DFAD}" dt="2020-02-27T02:16:33.474" v="128"/>
          <ac:picMkLst>
            <pc:docMk/>
            <pc:sldMk cId="2869143975" sldId="283"/>
            <ac:picMk id="19" creationId="{A81F53B6-8B76-481A-AC3C-D5DD0D89D2AD}"/>
          </ac:picMkLst>
        </pc:picChg>
        <pc:picChg chg="add mod ord modCrop">
          <ac:chgData name="" userId="" providerId="" clId="Web-{906F0696-9463-41DF-B180-30BE79A4DFAD}" dt="2020-02-27T02:16:41.833" v="130"/>
          <ac:picMkLst>
            <pc:docMk/>
            <pc:sldMk cId="2869143975" sldId="283"/>
            <ac:picMk id="23" creationId="{41F8D88C-DB8B-4640-9AF0-DB91EB6AE054}"/>
          </ac:picMkLst>
        </pc:picChg>
      </pc:sldChg>
    </pc:docChg>
  </pc:docChgLst>
  <pc:docChgLst>
    <pc:chgData clId="Web-{3896607E-5AB3-48BD-BA9A-AD72DE654CE6}"/>
    <pc:docChg chg="addSld modSld">
      <pc:chgData name="" userId="" providerId="" clId="Web-{3896607E-5AB3-48BD-BA9A-AD72DE654CE6}" dt="2020-03-30T23:34:20.575" v="71" actId="20577"/>
      <pc:docMkLst>
        <pc:docMk/>
      </pc:docMkLst>
      <pc:sldChg chg="modSp new">
        <pc:chgData name="" userId="" providerId="" clId="Web-{3896607E-5AB3-48BD-BA9A-AD72DE654CE6}" dt="2020-03-30T23:34:20.575" v="70" actId="20577"/>
        <pc:sldMkLst>
          <pc:docMk/>
          <pc:sldMk cId="3401251400" sldId="287"/>
        </pc:sldMkLst>
        <pc:spChg chg="mod">
          <ac:chgData name="" userId="" providerId="" clId="Web-{3896607E-5AB3-48BD-BA9A-AD72DE654CE6}" dt="2020-03-30T23:32:56.181" v="62" actId="20577"/>
          <ac:spMkLst>
            <pc:docMk/>
            <pc:sldMk cId="3401251400" sldId="287"/>
            <ac:spMk id="2" creationId="{912BD94C-9A68-4A20-A65D-B2E68969EB51}"/>
          </ac:spMkLst>
        </pc:spChg>
        <pc:spChg chg="mod">
          <ac:chgData name="" userId="" providerId="" clId="Web-{3896607E-5AB3-48BD-BA9A-AD72DE654CE6}" dt="2020-03-30T23:34:20.575" v="70" actId="20577"/>
          <ac:spMkLst>
            <pc:docMk/>
            <pc:sldMk cId="3401251400" sldId="287"/>
            <ac:spMk id="3" creationId="{A23E1483-183E-47A4-9DC9-D4389C5828EB}"/>
          </ac:spMkLst>
        </pc:spChg>
        <pc:spChg chg="mod">
          <ac:chgData name="" userId="" providerId="" clId="Web-{3896607E-5AB3-48BD-BA9A-AD72DE654CE6}" dt="2020-03-30T23:32:42.525" v="40" actId="20577"/>
          <ac:spMkLst>
            <pc:docMk/>
            <pc:sldMk cId="3401251400" sldId="287"/>
            <ac:spMk id="4" creationId="{34039B7C-56E6-4BD9-8F6E-FB1869939AF5}"/>
          </ac:spMkLst>
        </pc:spChg>
      </pc:sldChg>
    </pc:docChg>
  </pc:docChgLst>
  <pc:docChgLst>
    <pc:chgData clId="Web-{BE3993B9-4A80-4D97-BF75-E1F96FA36149}"/>
    <pc:docChg chg="addSld modSld sldOrd addMainMaster delMainMaster">
      <pc:chgData name="" userId="" providerId="" clId="Web-{BE3993B9-4A80-4D97-BF75-E1F96FA36149}" dt="2020-02-24T03:07:05.212" v="530"/>
      <pc:docMkLst>
        <pc:docMk/>
      </pc:docMkLst>
      <pc:sldChg chg="modSp mod modClrScheme chgLayout">
        <pc:chgData name="" userId="" providerId="" clId="Web-{BE3993B9-4A80-4D97-BF75-E1F96FA36149}" dt="2020-02-24T02:34:26.169" v="14" actId="20577"/>
        <pc:sldMkLst>
          <pc:docMk/>
          <pc:sldMk cId="109857222" sldId="256"/>
        </pc:sldMkLst>
        <pc:spChg chg="mod ord">
          <ac:chgData name="" userId="" providerId="" clId="Web-{BE3993B9-4A80-4D97-BF75-E1F96FA36149}" dt="2020-02-24T02:34:26.169" v="14" actId="20577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" userId="" providerId="" clId="Web-{BE3993B9-4A80-4D97-BF75-E1F96FA36149}" dt="2020-02-24T02:34:01.216" v="5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">
        <pc:chgData name="" userId="" providerId="" clId="Web-{BE3993B9-4A80-4D97-BF75-E1F96FA36149}" dt="2020-02-24T02:39:10.122" v="143"/>
        <pc:sldMkLst>
          <pc:docMk/>
          <pc:sldMk cId="822623461" sldId="257"/>
        </pc:sldMkLst>
        <pc:spChg chg="del">
          <ac:chgData name="" userId="" providerId="" clId="Web-{BE3993B9-4A80-4D97-BF75-E1F96FA36149}" dt="2020-02-24T02:39:10.122" v="143"/>
          <ac:spMkLst>
            <pc:docMk/>
            <pc:sldMk cId="822623461" sldId="257"/>
            <ac:spMk id="2" creationId="{635A7023-719E-473D-9093-637DA6E3C594}"/>
          </ac:spMkLst>
        </pc:spChg>
        <pc:picChg chg="add mod ord modCrop">
          <ac:chgData name="" userId="" providerId="" clId="Web-{BE3993B9-4A80-4D97-BF75-E1F96FA36149}" dt="2020-02-24T02:39:10.122" v="143"/>
          <ac:picMkLst>
            <pc:docMk/>
            <pc:sldMk cId="822623461" sldId="257"/>
            <ac:picMk id="5" creationId="{5173CA9A-74CA-4EB3-926E-EC215558B86E}"/>
          </ac:picMkLst>
        </pc:picChg>
      </pc:sldChg>
      <pc:sldChg chg="addSp delSp modSp new">
        <pc:chgData name="" userId="" providerId="" clId="Web-{BE3993B9-4A80-4D97-BF75-E1F96FA36149}" dt="2020-02-24T02:39:18.872" v="144"/>
        <pc:sldMkLst>
          <pc:docMk/>
          <pc:sldMk cId="2867420535" sldId="258"/>
        </pc:sldMkLst>
        <pc:spChg chg="del">
          <ac:chgData name="" userId="" providerId="" clId="Web-{BE3993B9-4A80-4D97-BF75-E1F96FA36149}" dt="2020-02-24T02:39:18.872" v="144"/>
          <ac:spMkLst>
            <pc:docMk/>
            <pc:sldMk cId="2867420535" sldId="258"/>
            <ac:spMk id="2" creationId="{4A3B7882-1FDE-405B-89B5-B3B4A58A8D36}"/>
          </ac:spMkLst>
        </pc:spChg>
        <pc:picChg chg="add mod ord modCrop">
          <ac:chgData name="" userId="" providerId="" clId="Web-{BE3993B9-4A80-4D97-BF75-E1F96FA36149}" dt="2020-02-24T02:39:18.872" v="144"/>
          <ac:picMkLst>
            <pc:docMk/>
            <pc:sldMk cId="2867420535" sldId="258"/>
            <ac:picMk id="5" creationId="{DE4B6DA0-F966-4163-82DD-F66DDD9A9B13}"/>
          </ac:picMkLst>
        </pc:picChg>
      </pc:sldChg>
      <pc:sldChg chg="modSp new">
        <pc:chgData name="" userId="" providerId="" clId="Web-{BE3993B9-4A80-4D97-BF75-E1F96FA36149}" dt="2020-02-24T02:35:55.825" v="72" actId="20577"/>
        <pc:sldMkLst>
          <pc:docMk/>
          <pc:sldMk cId="1510065161" sldId="259"/>
        </pc:sldMkLst>
        <pc:spChg chg="mod">
          <ac:chgData name="" userId="" providerId="" clId="Web-{BE3993B9-4A80-4D97-BF75-E1F96FA36149}" dt="2020-02-24T02:34:30.654" v="19" actId="20577"/>
          <ac:spMkLst>
            <pc:docMk/>
            <pc:sldMk cId="1510065161" sldId="259"/>
            <ac:spMk id="2" creationId="{1A54DCD2-E768-4086-8CB3-80686E89AF4C}"/>
          </ac:spMkLst>
        </pc:spChg>
        <pc:spChg chg="mod">
          <ac:chgData name="" userId="" providerId="" clId="Web-{BE3993B9-4A80-4D97-BF75-E1F96FA36149}" dt="2020-02-24T02:35:55.825" v="72" actId="20577"/>
          <ac:spMkLst>
            <pc:docMk/>
            <pc:sldMk cId="1510065161" sldId="259"/>
            <ac:spMk id="3" creationId="{8FF3A271-174E-4F31-8B7C-2BCD15FF5EE4}"/>
          </ac:spMkLst>
        </pc:spChg>
      </pc:sldChg>
      <pc:sldChg chg="modSp new">
        <pc:chgData name="" userId="" providerId="" clId="Web-{BE3993B9-4A80-4D97-BF75-E1F96FA36149}" dt="2020-02-24T02:36:55.060" v="138" actId="20577"/>
        <pc:sldMkLst>
          <pc:docMk/>
          <pc:sldMk cId="1484736597" sldId="260"/>
        </pc:sldMkLst>
        <pc:spChg chg="mod">
          <ac:chgData name="" userId="" providerId="" clId="Web-{BE3993B9-4A80-4D97-BF75-E1F96FA36149}" dt="2020-02-24T02:36:13.732" v="81" actId="20577"/>
          <ac:spMkLst>
            <pc:docMk/>
            <pc:sldMk cId="1484736597" sldId="260"/>
            <ac:spMk id="2" creationId="{EFB61109-B2D1-4501-9C4E-190A1EC25612}"/>
          </ac:spMkLst>
        </pc:spChg>
        <pc:spChg chg="mod">
          <ac:chgData name="" userId="" providerId="" clId="Web-{BE3993B9-4A80-4D97-BF75-E1F96FA36149}" dt="2020-02-24T02:36:55.060" v="138" actId="20577"/>
          <ac:spMkLst>
            <pc:docMk/>
            <pc:sldMk cId="1484736597" sldId="260"/>
            <ac:spMk id="3" creationId="{2E43BE89-8C43-468C-980E-B4BC2DE3FAA2}"/>
          </ac:spMkLst>
        </pc:spChg>
      </pc:sldChg>
      <pc:sldChg chg="addSp delSp modSp add replId">
        <pc:chgData name="" userId="" providerId="" clId="Web-{BE3993B9-4A80-4D97-BF75-E1F96FA36149}" dt="2020-02-24T02:39:30.059" v="145"/>
        <pc:sldMkLst>
          <pc:docMk/>
          <pc:sldMk cId="3822179716" sldId="261"/>
        </pc:sldMkLst>
        <pc:spChg chg="del">
          <ac:chgData name="" userId="" providerId="" clId="Web-{BE3993B9-4A80-4D97-BF75-E1F96FA36149}" dt="2020-02-24T02:39:30.059" v="145"/>
          <ac:spMkLst>
            <pc:docMk/>
            <pc:sldMk cId="3822179716" sldId="261"/>
            <ac:spMk id="2" creationId="{4A3B7882-1FDE-405B-89B5-B3B4A58A8D36}"/>
          </ac:spMkLst>
        </pc:spChg>
        <pc:picChg chg="add mod ord modCrop">
          <ac:chgData name="" userId="" providerId="" clId="Web-{BE3993B9-4A80-4D97-BF75-E1F96FA36149}" dt="2020-02-24T02:39:30.059" v="145"/>
          <ac:picMkLst>
            <pc:docMk/>
            <pc:sldMk cId="3822179716" sldId="261"/>
            <ac:picMk id="5" creationId="{E82F4016-4F7B-46B1-8114-986CCEF1DD52}"/>
          </ac:picMkLst>
        </pc:picChg>
      </pc:sldChg>
      <pc:sldChg chg="addSp delSp modSp add replId">
        <pc:chgData name="" userId="" providerId="" clId="Web-{BE3993B9-4A80-4D97-BF75-E1F96FA36149}" dt="2020-02-24T02:39:40.262" v="146"/>
        <pc:sldMkLst>
          <pc:docMk/>
          <pc:sldMk cId="2584958460" sldId="262"/>
        </pc:sldMkLst>
        <pc:spChg chg="del">
          <ac:chgData name="" userId="" providerId="" clId="Web-{BE3993B9-4A80-4D97-BF75-E1F96FA36149}" dt="2020-02-24T02:39:40.262" v="146"/>
          <ac:spMkLst>
            <pc:docMk/>
            <pc:sldMk cId="2584958460" sldId="262"/>
            <ac:spMk id="2" creationId="{4A3B7882-1FDE-405B-89B5-B3B4A58A8D36}"/>
          </ac:spMkLst>
        </pc:spChg>
        <pc:picChg chg="add mod ord modCrop">
          <ac:chgData name="" userId="" providerId="" clId="Web-{BE3993B9-4A80-4D97-BF75-E1F96FA36149}" dt="2020-02-24T02:39:40.262" v="146"/>
          <ac:picMkLst>
            <pc:docMk/>
            <pc:sldMk cId="2584958460" sldId="262"/>
            <ac:picMk id="5" creationId="{56D924E2-D394-4425-971E-22317BE66246}"/>
          </ac:picMkLst>
        </pc:picChg>
      </pc:sldChg>
      <pc:sldChg chg="addSp delSp modSp add replId">
        <pc:chgData name="" userId="" providerId="" clId="Web-{BE3993B9-4A80-4D97-BF75-E1F96FA36149}" dt="2020-02-24T02:46:33.308" v="171"/>
        <pc:sldMkLst>
          <pc:docMk/>
          <pc:sldMk cId="3789738626" sldId="263"/>
        </pc:sldMkLst>
        <pc:spChg chg="del">
          <ac:chgData name="" userId="" providerId="" clId="Web-{BE3993B9-4A80-4D97-BF75-E1F96FA36149}" dt="2020-02-24T02:39:53.372" v="147"/>
          <ac:spMkLst>
            <pc:docMk/>
            <pc:sldMk cId="3789738626" sldId="263"/>
            <ac:spMk id="2" creationId="{4A3B7882-1FDE-405B-89B5-B3B4A58A8D36}"/>
          </ac:spMkLst>
        </pc:spChg>
        <pc:picChg chg="add mod ord modCrop">
          <ac:chgData name="" userId="" providerId="" clId="Web-{BE3993B9-4A80-4D97-BF75-E1F96FA36149}" dt="2020-02-24T02:46:33.308" v="171"/>
          <ac:picMkLst>
            <pc:docMk/>
            <pc:sldMk cId="3789738626" sldId="263"/>
            <ac:picMk id="5" creationId="{AC0A0711-C1A0-4BC7-BD89-BDE3A31441FC}"/>
          </ac:picMkLst>
        </pc:picChg>
      </pc:sldChg>
      <pc:sldChg chg="addSp delSp modSp add ord replId">
        <pc:chgData name="" userId="" providerId="" clId="Web-{BE3993B9-4A80-4D97-BF75-E1F96FA36149}" dt="2020-02-24T02:45:57.668" v="166" actId="20577"/>
        <pc:sldMkLst>
          <pc:docMk/>
          <pc:sldMk cId="3396105140" sldId="264"/>
        </pc:sldMkLst>
        <pc:spChg chg="mod">
          <ac:chgData name="" userId="" providerId="" clId="Web-{BE3993B9-4A80-4D97-BF75-E1F96FA36149}" dt="2020-02-24T02:45:57.668" v="166" actId="20577"/>
          <ac:spMkLst>
            <pc:docMk/>
            <pc:sldMk cId="3396105140" sldId="264"/>
            <ac:spMk id="3" creationId="{1E832CFA-7BD7-40E2-8F96-13C11DAD061C}"/>
          </ac:spMkLst>
        </pc:spChg>
        <pc:spChg chg="mod">
          <ac:chgData name="" userId="" providerId="" clId="Web-{BE3993B9-4A80-4D97-BF75-E1F96FA36149}" dt="2020-02-24T02:45:51.793" v="161" actId="1076"/>
          <ac:spMkLst>
            <pc:docMk/>
            <pc:sldMk cId="3396105140" sldId="264"/>
            <ac:spMk id="4" creationId="{C54924DA-8632-42EB-BE1F-FCA0C8024547}"/>
          </ac:spMkLst>
        </pc:spChg>
        <pc:spChg chg="add del mod">
          <ac:chgData name="" userId="" providerId="" clId="Web-{BE3993B9-4A80-4D97-BF75-E1F96FA36149}" dt="2020-02-24T02:44:37.543" v="151"/>
          <ac:spMkLst>
            <pc:docMk/>
            <pc:sldMk cId="3396105140" sldId="264"/>
            <ac:spMk id="6" creationId="{A6D18DAE-50F1-4192-96D2-E6BEED42D2E9}"/>
          </ac:spMkLst>
        </pc:spChg>
        <pc:spChg chg="add del mod">
          <ac:chgData name="" userId="" providerId="" clId="Web-{BE3993B9-4A80-4D97-BF75-E1F96FA36149}" dt="2020-02-24T02:45:13.230" v="155"/>
          <ac:spMkLst>
            <pc:docMk/>
            <pc:sldMk cId="3396105140" sldId="264"/>
            <ac:spMk id="10" creationId="{A7DB67A4-C99B-4DFF-A54D-8FB34C2DCB31}"/>
          </ac:spMkLst>
        </pc:spChg>
        <pc:picChg chg="del">
          <ac:chgData name="" userId="" providerId="" clId="Web-{BE3993B9-4A80-4D97-BF75-E1F96FA36149}" dt="2020-02-24T02:40:23.653" v="149"/>
          <ac:picMkLst>
            <pc:docMk/>
            <pc:sldMk cId="3396105140" sldId="264"/>
            <ac:picMk id="5" creationId="{AC0A0711-C1A0-4BC7-BD89-BDE3A31441FC}"/>
          </ac:picMkLst>
        </pc:picChg>
        <pc:picChg chg="add del mod ord modCrop">
          <ac:chgData name="" userId="" providerId="" clId="Web-{BE3993B9-4A80-4D97-BF75-E1F96FA36149}" dt="2020-02-24T02:45:10.105" v="154"/>
          <ac:picMkLst>
            <pc:docMk/>
            <pc:sldMk cId="3396105140" sldId="264"/>
            <ac:picMk id="7" creationId="{6DD74520-5F81-461A-A080-B581F4FD3087}"/>
          </ac:picMkLst>
        </pc:picChg>
        <pc:picChg chg="add mod">
          <ac:chgData name="" userId="" providerId="" clId="Web-{BE3993B9-4A80-4D97-BF75-E1F96FA36149}" dt="2020-02-24T02:45:41.652" v="159" actId="1076"/>
          <ac:picMkLst>
            <pc:docMk/>
            <pc:sldMk cId="3396105140" sldId="264"/>
            <ac:picMk id="11" creationId="{205A7C92-6944-4512-A721-F837A0ECF664}"/>
          </ac:picMkLst>
        </pc:picChg>
      </pc:sldChg>
      <pc:sldChg chg="modSp new ord">
        <pc:chgData name="" userId="" providerId="" clId="Web-{BE3993B9-4A80-4D97-BF75-E1F96FA36149}" dt="2020-02-24T03:03:55.869" v="519" actId="20577"/>
        <pc:sldMkLst>
          <pc:docMk/>
          <pc:sldMk cId="4148301371" sldId="265"/>
        </pc:sldMkLst>
        <pc:spChg chg="mod">
          <ac:chgData name="" userId="" providerId="" clId="Web-{BE3993B9-4A80-4D97-BF75-E1F96FA36149}" dt="2020-02-24T02:47:15.355" v="182" actId="20577"/>
          <ac:spMkLst>
            <pc:docMk/>
            <pc:sldMk cId="4148301371" sldId="265"/>
            <ac:spMk id="2" creationId="{DF2A1B05-CD6C-464B-893B-D15828C8506E}"/>
          </ac:spMkLst>
        </pc:spChg>
        <pc:spChg chg="mod">
          <ac:chgData name="" userId="" providerId="" clId="Web-{BE3993B9-4A80-4D97-BF75-E1F96FA36149}" dt="2020-02-24T03:03:55.869" v="519" actId="20577"/>
          <ac:spMkLst>
            <pc:docMk/>
            <pc:sldMk cId="4148301371" sldId="265"/>
            <ac:spMk id="3" creationId="{7B8B3A1A-B2CF-425E-9B89-7953869966B1}"/>
          </ac:spMkLst>
        </pc:spChg>
      </pc:sldChg>
      <pc:sldChg chg="addSp delSp modSp new ord">
        <pc:chgData name="" userId="" providerId="" clId="Web-{BE3993B9-4A80-4D97-BF75-E1F96FA36149}" dt="2020-02-24T03:07:05.212" v="530"/>
        <pc:sldMkLst>
          <pc:docMk/>
          <pc:sldMk cId="422285038" sldId="266"/>
        </pc:sldMkLst>
        <pc:spChg chg="mod">
          <ac:chgData name="" userId="" providerId="" clId="Web-{BE3993B9-4A80-4D97-BF75-E1F96FA36149}" dt="2020-02-24T02:52:39.589" v="282" actId="20577"/>
          <ac:spMkLst>
            <pc:docMk/>
            <pc:sldMk cId="422285038" sldId="266"/>
            <ac:spMk id="2" creationId="{2F8B0E02-6BB4-4AB4-AD02-B99DAFC37F1C}"/>
          </ac:spMkLst>
        </pc:spChg>
        <pc:spChg chg="del">
          <ac:chgData name="" userId="" providerId="" clId="Web-{BE3993B9-4A80-4D97-BF75-E1F96FA36149}" dt="2020-02-24T02:53:08.776" v="286"/>
          <ac:spMkLst>
            <pc:docMk/>
            <pc:sldMk cId="422285038" sldId="266"/>
            <ac:spMk id="3" creationId="{A30DF9CC-F000-4A10-A415-DD121287B647}"/>
          </ac:spMkLst>
        </pc:spChg>
        <pc:graphicFrameChg chg="add mod ord modGraphic">
          <ac:chgData name="" userId="" providerId="" clId="Web-{BE3993B9-4A80-4D97-BF75-E1F96FA36149}" dt="2020-02-24T03:07:05.212" v="530"/>
          <ac:graphicFrameMkLst>
            <pc:docMk/>
            <pc:sldMk cId="422285038" sldId="266"/>
            <ac:graphicFrameMk id="4" creationId="{1778BDED-26DC-4F56-B782-1B851561694A}"/>
          </ac:graphicFrameMkLst>
        </pc:graphicFrameChg>
      </pc:sldChg>
      <pc:sldMasterChg chg="del delSldLayout">
        <pc:chgData name="" userId="" providerId="" clId="Web-{BE3993B9-4A80-4D97-BF75-E1F96FA36149}" dt="2020-02-24T02:22:04.999" v="0"/>
        <pc:sldMasterMkLst>
          <pc:docMk/>
          <pc:sldMasterMk cId="2460954070" sldId="2147483660"/>
        </pc:sldMasterMkLst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" userId="" providerId="" clId="Web-{BE3993B9-4A80-4D97-BF75-E1F96FA36149}" dt="2020-02-24T02:22:04.999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 modSldLayout">
        <pc:chgData name="" userId="" providerId="" clId="Web-{BE3993B9-4A80-4D97-BF75-E1F96FA36149}" dt="2020-02-24T02:22:04.999" v="0"/>
        <pc:sldMasterMkLst>
          <pc:docMk/>
          <pc:sldMasterMk cId="781132849" sldId="2147483672"/>
        </pc:sldMasterMkLst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983645575" sldId="2147483673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278876595" sldId="2147483674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4065068268" sldId="2147483675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268097229" sldId="2147483676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553747788" sldId="2147483677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3160977704" sldId="2147483678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4153232439" sldId="2147483679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1724945525" sldId="2147483680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310878037" sldId="2147483681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1771705982" sldId="2147483682"/>
          </pc:sldLayoutMkLst>
        </pc:sldLayoutChg>
        <pc:sldLayoutChg chg="add mod replId">
          <pc:chgData name="" userId="" providerId="" clId="Web-{BE3993B9-4A80-4D97-BF75-E1F96FA36149}" dt="2020-02-24T02:22:04.999" v="0"/>
          <pc:sldLayoutMkLst>
            <pc:docMk/>
            <pc:sldMasterMk cId="781132849" sldId="2147483672"/>
            <pc:sldLayoutMk cId="1592916040" sldId="2147483683"/>
          </pc:sldLayoutMkLst>
        </pc:sldLayoutChg>
      </pc:sldMasterChg>
    </pc:docChg>
  </pc:docChgLst>
  <pc:docChgLst>
    <pc:chgData clId="Web-{1933F148-AA74-4D8B-B500-AA6705EFAD35}"/>
    <pc:docChg chg="addSld modSld">
      <pc:chgData name="" userId="" providerId="" clId="Web-{1933F148-AA74-4D8B-B500-AA6705EFAD35}" dt="2020-03-29T23:42:28.150" v="382" actId="14100"/>
      <pc:docMkLst>
        <pc:docMk/>
      </pc:docMkLst>
      <pc:sldChg chg="addSp delSp modSp new">
        <pc:chgData name="" userId="" providerId="" clId="Web-{1933F148-AA74-4D8B-B500-AA6705EFAD35}" dt="2020-03-29T23:42:28.150" v="382" actId="14100"/>
        <pc:sldMkLst>
          <pc:docMk/>
          <pc:sldMk cId="1351218614" sldId="286"/>
        </pc:sldMkLst>
        <pc:spChg chg="mod">
          <ac:chgData name="" userId="" providerId="" clId="Web-{1933F148-AA74-4D8B-B500-AA6705EFAD35}" dt="2020-03-29T23:34:32.898" v="36" actId="1076"/>
          <ac:spMkLst>
            <pc:docMk/>
            <pc:sldMk cId="1351218614" sldId="286"/>
            <ac:spMk id="2" creationId="{B0316B09-2AFC-4023-BD95-39A3D62370BB}"/>
          </ac:spMkLst>
        </pc:spChg>
        <pc:spChg chg="del mod">
          <ac:chgData name="" userId="" providerId="" clId="Web-{1933F148-AA74-4D8B-B500-AA6705EFAD35}" dt="2020-03-29T23:31:33.406" v="7"/>
          <ac:spMkLst>
            <pc:docMk/>
            <pc:sldMk cId="1351218614" sldId="286"/>
            <ac:spMk id="3" creationId="{0CE47618-A40C-416F-BA4A-18134512AE01}"/>
          </ac:spMkLst>
        </pc:spChg>
        <pc:spChg chg="add del mod">
          <ac:chgData name="" userId="" providerId="" clId="Web-{1933F148-AA74-4D8B-B500-AA6705EFAD35}" dt="2020-03-29T23:32:40.284" v="20"/>
          <ac:spMkLst>
            <pc:docMk/>
            <pc:sldMk cId="1351218614" sldId="286"/>
            <ac:spMk id="7" creationId="{7CD26AE5-C036-44DB-8239-D9FA436C1F30}"/>
          </ac:spMkLst>
        </pc:spChg>
        <pc:spChg chg="add mod">
          <ac:chgData name="" userId="" providerId="" clId="Web-{1933F148-AA74-4D8B-B500-AA6705EFAD35}" dt="2020-03-29T23:42:22.384" v="380" actId="14100"/>
          <ac:spMkLst>
            <pc:docMk/>
            <pc:sldMk cId="1351218614" sldId="286"/>
            <ac:spMk id="10" creationId="{10ADF789-7691-49B0-96C7-8F52D54B43EE}"/>
          </ac:spMkLst>
        </pc:spChg>
        <pc:picChg chg="add del mod ord modCrop">
          <ac:chgData name="" userId="" providerId="" clId="Web-{1933F148-AA74-4D8B-B500-AA6705EFAD35}" dt="2020-03-29T23:32:10.470" v="16"/>
          <ac:picMkLst>
            <pc:docMk/>
            <pc:sldMk cId="1351218614" sldId="286"/>
            <ac:picMk id="4" creationId="{F94CAD7E-0113-42EB-BA66-8099BF1C34B6}"/>
          </ac:picMkLst>
        </pc:picChg>
        <pc:picChg chg="add mod ord modCrop">
          <ac:chgData name="" userId="" providerId="" clId="Web-{1933F148-AA74-4D8B-B500-AA6705EFAD35}" dt="2020-03-29T23:42:28.150" v="382" actId="14100"/>
          <ac:picMkLst>
            <pc:docMk/>
            <pc:sldMk cId="1351218614" sldId="286"/>
            <ac:picMk id="8" creationId="{22AA96AE-6730-4695-BA55-C1CA9366565B}"/>
          </ac:picMkLst>
        </pc:picChg>
      </pc:sldChg>
    </pc:docChg>
  </pc:docChgLst>
  <pc:docChgLst>
    <pc:chgData clId="Web-{621B4343-0DA7-4F45-85C6-92A808E031EF}"/>
    <pc:docChg chg="addSld modSld">
      <pc:chgData name="" userId="" providerId="" clId="Web-{621B4343-0DA7-4F45-85C6-92A808E031EF}" dt="2020-04-01T23:01:51.619" v="135" actId="20577"/>
      <pc:docMkLst>
        <pc:docMk/>
      </pc:docMkLst>
      <pc:sldChg chg="modSp">
        <pc:chgData name="" userId="" providerId="" clId="Web-{621B4343-0DA7-4F45-85C6-92A808E031EF}" dt="2020-04-01T23:00:59.586" v="133" actId="20577"/>
        <pc:sldMkLst>
          <pc:docMk/>
          <pc:sldMk cId="3401251400" sldId="287"/>
        </pc:sldMkLst>
        <pc:spChg chg="mod">
          <ac:chgData name="" userId="" providerId="" clId="Web-{621B4343-0DA7-4F45-85C6-92A808E031EF}" dt="2020-04-01T23:00:59.586" v="133" actId="20577"/>
          <ac:spMkLst>
            <pc:docMk/>
            <pc:sldMk cId="3401251400" sldId="287"/>
            <ac:spMk id="3" creationId="{A23E1483-183E-47A4-9DC9-D4389C5828EB}"/>
          </ac:spMkLst>
        </pc:spChg>
      </pc:sldChg>
      <pc:sldChg chg="addSp delSp modSp">
        <pc:chgData name="" userId="" providerId="" clId="Web-{621B4343-0DA7-4F45-85C6-92A808E031EF}" dt="2020-04-01T22:56:56.889" v="92" actId="1076"/>
        <pc:sldMkLst>
          <pc:docMk/>
          <pc:sldMk cId="33417998" sldId="304"/>
        </pc:sldMkLst>
        <pc:spChg chg="mod">
          <ac:chgData name="" userId="" providerId="" clId="Web-{621B4343-0DA7-4F45-85C6-92A808E031EF}" dt="2020-04-01T22:53:40.257" v="54" actId="1076"/>
          <ac:spMkLst>
            <pc:docMk/>
            <pc:sldMk cId="33417998" sldId="304"/>
            <ac:spMk id="2" creationId="{88B5138D-4CA6-4AFB-AA7F-88656DD254AD}"/>
          </ac:spMkLst>
        </pc:spChg>
        <pc:spChg chg="mod">
          <ac:chgData name="" userId="" providerId="" clId="Web-{621B4343-0DA7-4F45-85C6-92A808E031EF}" dt="2020-04-01T22:54:38.759" v="76" actId="20577"/>
          <ac:spMkLst>
            <pc:docMk/>
            <pc:sldMk cId="33417998" sldId="304"/>
            <ac:spMk id="4" creationId="{A613B33A-0B7C-4EA7-B21C-A163DDB4ED0E}"/>
          </ac:spMkLst>
        </pc:spChg>
        <pc:picChg chg="del mod">
          <ac:chgData name="" userId="" providerId="" clId="Web-{621B4343-0DA7-4F45-85C6-92A808E031EF}" dt="2020-04-01T22:56:16.278" v="84"/>
          <ac:picMkLst>
            <pc:docMk/>
            <pc:sldMk cId="33417998" sldId="304"/>
            <ac:picMk id="3" creationId="{9E659D44-2939-4F91-B3A3-8C489840DD41}"/>
          </ac:picMkLst>
        </pc:picChg>
        <pc:picChg chg="add mod modCrop">
          <ac:chgData name="" userId="" providerId="" clId="Web-{621B4343-0DA7-4F45-85C6-92A808E031EF}" dt="2020-04-01T22:56:56.889" v="92" actId="1076"/>
          <ac:picMkLst>
            <pc:docMk/>
            <pc:sldMk cId="33417998" sldId="304"/>
            <ac:picMk id="5" creationId="{E52DF15B-18CE-4FE8-A099-5BB493F1143F}"/>
          </ac:picMkLst>
        </pc:picChg>
        <pc:picChg chg="del">
          <ac:chgData name="" userId="" providerId="" clId="Web-{621B4343-0DA7-4F45-85C6-92A808E031EF}" dt="2020-04-01T22:52:41.801" v="28"/>
          <ac:picMkLst>
            <pc:docMk/>
            <pc:sldMk cId="33417998" sldId="304"/>
            <ac:picMk id="14" creationId="{F46A944C-4EE9-4099-9B7F-AAB983F57F48}"/>
          </ac:picMkLst>
        </pc:picChg>
        <pc:picChg chg="del">
          <ac:chgData name="" userId="" providerId="" clId="Web-{621B4343-0DA7-4F45-85C6-92A808E031EF}" dt="2020-04-01T22:53:12.724" v="44"/>
          <ac:picMkLst>
            <pc:docMk/>
            <pc:sldMk cId="33417998" sldId="304"/>
            <ac:picMk id="20" creationId="{6D7D93AB-58D4-4E02-9C67-29B2F2022F8F}"/>
          </ac:picMkLst>
        </pc:picChg>
      </pc:sldChg>
      <pc:sldChg chg="addSp delSp modSp new">
        <pc:chgData name="" userId="" providerId="" clId="Web-{621B4343-0DA7-4F45-85C6-92A808E031EF}" dt="2020-04-01T22:58:08.345" v="107" actId="1076"/>
        <pc:sldMkLst>
          <pc:docMk/>
          <pc:sldMk cId="2421798799" sldId="318"/>
        </pc:sldMkLst>
        <pc:spChg chg="add mod">
          <ac:chgData name="" userId="" providerId="" clId="Web-{621B4343-0DA7-4F45-85C6-92A808E031EF}" dt="2020-04-01T22:52:50.317" v="33" actId="1076"/>
          <ac:spMkLst>
            <pc:docMk/>
            <pc:sldMk cId="2421798799" sldId="318"/>
            <ac:spMk id="3" creationId="{79ABF544-B261-4808-9F4E-3BFBF69F3107}"/>
          </ac:spMkLst>
        </pc:spChg>
        <pc:picChg chg="add del mod">
          <ac:chgData name="" userId="" providerId="" clId="Web-{621B4343-0DA7-4F45-85C6-92A808E031EF}" dt="2020-04-01T22:57:02.139" v="93"/>
          <ac:picMkLst>
            <pc:docMk/>
            <pc:sldMk cId="2421798799" sldId="318"/>
            <ac:picMk id="4" creationId="{3C15B3EF-E64A-4F5D-8404-DC0DA1106978}"/>
          </ac:picMkLst>
        </pc:picChg>
        <pc:picChg chg="add mod modCrop">
          <ac:chgData name="" userId="" providerId="" clId="Web-{621B4343-0DA7-4F45-85C6-92A808E031EF}" dt="2020-04-01T22:58:08.345" v="107" actId="1076"/>
          <ac:picMkLst>
            <pc:docMk/>
            <pc:sldMk cId="2421798799" sldId="318"/>
            <ac:picMk id="6" creationId="{CE969CD6-F6BE-44F8-91EE-2368F8008B09}"/>
          </ac:picMkLst>
        </pc:picChg>
      </pc:sldChg>
      <pc:sldChg chg="addSp delSp modSp add replId">
        <pc:chgData name="" userId="" providerId="" clId="Web-{621B4343-0DA7-4F45-85C6-92A808E031EF}" dt="2020-04-01T23:00:17.490" v="132" actId="1076"/>
        <pc:sldMkLst>
          <pc:docMk/>
          <pc:sldMk cId="865680835" sldId="319"/>
        </pc:sldMkLst>
        <pc:spChg chg="mod">
          <ac:chgData name="" userId="" providerId="" clId="Web-{621B4343-0DA7-4F45-85C6-92A808E031EF}" dt="2020-04-01T22:53:08.396" v="41" actId="20577"/>
          <ac:spMkLst>
            <pc:docMk/>
            <pc:sldMk cId="865680835" sldId="319"/>
            <ac:spMk id="3" creationId="{79ABF544-B261-4808-9F4E-3BFBF69F3107}"/>
          </ac:spMkLst>
        </pc:spChg>
        <pc:picChg chg="add del mod">
          <ac:chgData name="" userId="" providerId="" clId="Web-{621B4343-0DA7-4F45-85C6-92A808E031EF}" dt="2020-04-01T22:59:02.206" v="119"/>
          <ac:picMkLst>
            <pc:docMk/>
            <pc:sldMk cId="865680835" sldId="319"/>
            <ac:picMk id="2" creationId="{B9B4A8B2-9855-4BD1-A0CD-079C2128F058}"/>
          </ac:picMkLst>
        </pc:picChg>
        <pc:picChg chg="del">
          <ac:chgData name="" userId="" providerId="" clId="Web-{621B4343-0DA7-4F45-85C6-92A808E031EF}" dt="2020-04-01T22:53:10.943" v="43"/>
          <ac:picMkLst>
            <pc:docMk/>
            <pc:sldMk cId="865680835" sldId="319"/>
            <ac:picMk id="4" creationId="{3C15B3EF-E64A-4F5D-8404-DC0DA1106978}"/>
          </ac:picMkLst>
        </pc:picChg>
        <pc:picChg chg="add mod modCrop">
          <ac:chgData name="" userId="" providerId="" clId="Web-{621B4343-0DA7-4F45-85C6-92A808E031EF}" dt="2020-04-01T23:00:17.490" v="132" actId="1076"/>
          <ac:picMkLst>
            <pc:docMk/>
            <pc:sldMk cId="865680835" sldId="319"/>
            <ac:picMk id="6" creationId="{709621B9-2ABB-4956-882D-2D96BAC93712}"/>
          </ac:picMkLst>
        </pc:picChg>
      </pc:sldChg>
      <pc:sldChg chg="addSp delSp modSp add replId">
        <pc:chgData name="" userId="" providerId="" clId="Web-{621B4343-0DA7-4F45-85C6-92A808E031EF}" dt="2020-04-01T22:58:57.769" v="118" actId="1076"/>
        <pc:sldMkLst>
          <pc:docMk/>
          <pc:sldMk cId="1241032079" sldId="320"/>
        </pc:sldMkLst>
        <pc:spChg chg="mod">
          <ac:chgData name="" userId="" providerId="" clId="Web-{621B4343-0DA7-4F45-85C6-92A808E031EF}" dt="2020-04-01T22:55:28.729" v="81" actId="20577"/>
          <ac:spMkLst>
            <pc:docMk/>
            <pc:sldMk cId="1241032079" sldId="320"/>
            <ac:spMk id="3" creationId="{79ABF544-B261-4808-9F4E-3BFBF69F3107}"/>
          </ac:spMkLst>
        </pc:spChg>
        <pc:picChg chg="add mod modCrop">
          <ac:chgData name="" userId="" providerId="" clId="Web-{621B4343-0DA7-4F45-85C6-92A808E031EF}" dt="2020-04-01T22:58:57.769" v="118" actId="1076"/>
          <ac:picMkLst>
            <pc:docMk/>
            <pc:sldMk cId="1241032079" sldId="320"/>
            <ac:picMk id="2" creationId="{E99FB60D-12D6-42E1-8F30-4C24B2AE0D96}"/>
          </ac:picMkLst>
        </pc:picChg>
        <pc:picChg chg="del">
          <ac:chgData name="" userId="" providerId="" clId="Web-{621B4343-0DA7-4F45-85C6-92A808E031EF}" dt="2020-04-01T22:55:30.464" v="83"/>
          <ac:picMkLst>
            <pc:docMk/>
            <pc:sldMk cId="1241032079" sldId="320"/>
            <ac:picMk id="4" creationId="{3C15B3EF-E64A-4F5D-8404-DC0DA1106978}"/>
          </ac:picMkLst>
        </pc:picChg>
      </pc:sldChg>
    </pc:docChg>
  </pc:docChgLst>
  <pc:docChgLst>
    <pc:chgData clId="Web-{CE224643-E245-425B-AEBC-ED46F4C51A38}"/>
    <pc:docChg chg="addSld delSld modSld">
      <pc:chgData name="" userId="" providerId="" clId="Web-{CE224643-E245-425B-AEBC-ED46F4C51A38}" dt="2020-02-27T02:02:25.507" v="51"/>
      <pc:docMkLst>
        <pc:docMk/>
      </pc:docMkLst>
      <pc:sldChg chg="del">
        <pc:chgData name="" userId="" providerId="" clId="Web-{CE224643-E245-425B-AEBC-ED46F4C51A38}" dt="2020-02-27T02:01:24.085" v="38"/>
        <pc:sldMkLst>
          <pc:docMk/>
          <pc:sldMk cId="822623461" sldId="257"/>
        </pc:sldMkLst>
      </pc:sldChg>
      <pc:sldChg chg="del">
        <pc:chgData name="" userId="" providerId="" clId="Web-{CE224643-E245-425B-AEBC-ED46F4C51A38}" dt="2020-02-27T02:01:25.944" v="39"/>
        <pc:sldMkLst>
          <pc:docMk/>
          <pc:sldMk cId="2867420535" sldId="258"/>
        </pc:sldMkLst>
      </pc:sldChg>
      <pc:sldChg chg="del">
        <pc:chgData name="" userId="" providerId="" clId="Web-{CE224643-E245-425B-AEBC-ED46F4C51A38}" dt="2020-02-27T02:01:27.679" v="40"/>
        <pc:sldMkLst>
          <pc:docMk/>
          <pc:sldMk cId="3822179716" sldId="261"/>
        </pc:sldMkLst>
      </pc:sldChg>
      <pc:sldChg chg="del">
        <pc:chgData name="" userId="" providerId="" clId="Web-{CE224643-E245-425B-AEBC-ED46F4C51A38}" dt="2020-02-27T02:01:30.851" v="41"/>
        <pc:sldMkLst>
          <pc:docMk/>
          <pc:sldMk cId="2584958460" sldId="262"/>
        </pc:sldMkLst>
      </pc:sldChg>
      <pc:sldChg chg="del">
        <pc:chgData name="" userId="" providerId="" clId="Web-{CE224643-E245-425B-AEBC-ED46F4C51A38}" dt="2020-02-27T02:01:32.444" v="42"/>
        <pc:sldMkLst>
          <pc:docMk/>
          <pc:sldMk cId="3789738626" sldId="263"/>
        </pc:sldMkLst>
      </pc:sldChg>
      <pc:sldChg chg="addSp delSp modSp add replId">
        <pc:chgData name="" userId="" providerId="" clId="Web-{CE224643-E245-425B-AEBC-ED46F4C51A38}" dt="2020-02-27T01:59:27.023" v="32"/>
        <pc:sldMkLst>
          <pc:docMk/>
          <pc:sldMk cId="1161853801" sldId="269"/>
        </pc:sldMkLst>
        <pc:spChg chg="add del mod">
          <ac:chgData name="" userId="" providerId="" clId="Web-{CE224643-E245-425B-AEBC-ED46F4C51A38}" dt="2020-02-27T01:56:55.068" v="2"/>
          <ac:spMkLst>
            <pc:docMk/>
            <pc:sldMk cId="1161853801" sldId="269"/>
            <ac:spMk id="6" creationId="{AFA01839-084D-408F-AB69-981431A8228D}"/>
          </ac:spMkLst>
        </pc:spChg>
        <pc:spChg chg="add del mod">
          <ac:chgData name="" userId="" providerId="" clId="Web-{CE224643-E245-425B-AEBC-ED46F4C51A38}" dt="2020-02-27T01:57:38.398" v="12"/>
          <ac:spMkLst>
            <pc:docMk/>
            <pc:sldMk cId="1161853801" sldId="269"/>
            <ac:spMk id="10" creationId="{A6C8489F-26F9-4956-8F84-B089B8BABDDE}"/>
          </ac:spMkLst>
        </pc:spChg>
        <pc:spChg chg="add del mod">
          <ac:chgData name="" userId="" providerId="" clId="Web-{CE224643-E245-425B-AEBC-ED46F4C51A38}" dt="2020-02-27T01:57:58.726" v="18"/>
          <ac:spMkLst>
            <pc:docMk/>
            <pc:sldMk cId="1161853801" sldId="269"/>
            <ac:spMk id="16" creationId="{F0FFBCF5-3BD3-4785-9D71-A30CDE6877C7}"/>
          </ac:spMkLst>
        </pc:spChg>
        <pc:spChg chg="add del mod">
          <ac:chgData name="" userId="" providerId="" clId="Web-{CE224643-E245-425B-AEBC-ED46F4C51A38}" dt="2020-02-27T01:59:27.023" v="32"/>
          <ac:spMkLst>
            <pc:docMk/>
            <pc:sldMk cId="1161853801" sldId="269"/>
            <ac:spMk id="20" creationId="{220B5A6E-2384-46AF-9F5A-4DFF9AFA3B7A}"/>
          </ac:spMkLst>
        </pc:spChg>
        <pc:picChg chg="del">
          <ac:chgData name="" userId="" providerId="" clId="Web-{CE224643-E245-425B-AEBC-ED46F4C51A38}" dt="2020-02-27T01:56:10.396" v="1"/>
          <ac:picMkLst>
            <pc:docMk/>
            <pc:sldMk cId="1161853801" sldId="269"/>
            <ac:picMk id="5" creationId="{AC0A0711-C1A0-4BC7-BD89-BDE3A31441FC}"/>
          </ac:picMkLst>
        </pc:picChg>
        <pc:picChg chg="add del mod ord modCrop">
          <ac:chgData name="" userId="" providerId="" clId="Web-{CE224643-E245-425B-AEBC-ED46F4C51A38}" dt="2020-02-27T01:57:19.865" v="9"/>
          <ac:picMkLst>
            <pc:docMk/>
            <pc:sldMk cId="1161853801" sldId="269"/>
            <ac:picMk id="7" creationId="{A5685A8E-12EE-4B52-8B48-2BE5A6DD6733}"/>
          </ac:picMkLst>
        </pc:picChg>
        <pc:picChg chg="add del mod ord modCrop">
          <ac:chgData name="" userId="" providerId="" clId="Web-{CE224643-E245-425B-AEBC-ED46F4C51A38}" dt="2020-02-27T01:57:35.367" v="11"/>
          <ac:picMkLst>
            <pc:docMk/>
            <pc:sldMk cId="1161853801" sldId="269"/>
            <ac:picMk id="11" creationId="{87F3DA98-EF71-4A76-A011-6FA2AE579A14}"/>
          </ac:picMkLst>
        </pc:picChg>
        <pc:picChg chg="add del mod ord modCrop">
          <ac:chgData name="" userId="" providerId="" clId="Web-{CE224643-E245-425B-AEBC-ED46F4C51A38}" dt="2020-02-27T01:57:50.867" v="17"/>
          <ac:picMkLst>
            <pc:docMk/>
            <pc:sldMk cId="1161853801" sldId="269"/>
            <ac:picMk id="13" creationId="{4FB8BE4D-964F-41D9-BFF4-301EB7CE2CC1}"/>
          </ac:picMkLst>
        </pc:picChg>
        <pc:picChg chg="add del mod ord modCrop">
          <ac:chgData name="" userId="" providerId="" clId="Web-{CE224643-E245-425B-AEBC-ED46F4C51A38}" dt="2020-02-27T01:58:05.945" v="19"/>
          <ac:picMkLst>
            <pc:docMk/>
            <pc:sldMk cId="1161853801" sldId="269"/>
            <ac:picMk id="17" creationId="{93B55D76-90EF-4FE0-A9DA-A32DD2B41F27}"/>
          </ac:picMkLst>
        </pc:picChg>
        <pc:picChg chg="add del mod ord modCrop">
          <ac:chgData name="" userId="" providerId="" clId="Web-{CE224643-E245-425B-AEBC-ED46F4C51A38}" dt="2020-02-27T01:58:46.820" v="23"/>
          <ac:picMkLst>
            <pc:docMk/>
            <pc:sldMk cId="1161853801" sldId="269"/>
            <ac:picMk id="21" creationId="{2F3406A3-20E6-43D0-948C-8012780B3A41}"/>
          </ac:picMkLst>
        </pc:picChg>
        <pc:picChg chg="add mod ord modCrop">
          <ac:chgData name="" userId="" providerId="" clId="Web-{CE224643-E245-425B-AEBC-ED46F4C51A38}" dt="2020-02-27T01:59:27.023" v="32"/>
          <ac:picMkLst>
            <pc:docMk/>
            <pc:sldMk cId="1161853801" sldId="269"/>
            <ac:picMk id="23" creationId="{37460581-2E99-4749-B364-49586476FD69}"/>
          </ac:picMkLst>
        </pc:picChg>
      </pc:sldChg>
      <pc:sldChg chg="add del replId">
        <pc:chgData name="" userId="" providerId="" clId="Web-{CE224643-E245-425B-AEBC-ED46F4C51A38}" dt="2020-02-27T02:00:51.538" v="34"/>
        <pc:sldMkLst>
          <pc:docMk/>
          <pc:sldMk cId="2922016910" sldId="270"/>
        </pc:sldMkLst>
      </pc:sldChg>
      <pc:sldChg chg="addSp delSp modSp add replId">
        <pc:chgData name="" userId="" providerId="" clId="Web-{CE224643-E245-425B-AEBC-ED46F4C51A38}" dt="2020-02-27T02:02:25.507" v="51"/>
        <pc:sldMkLst>
          <pc:docMk/>
          <pc:sldMk cId="4233463056" sldId="270"/>
        </pc:sldMkLst>
        <pc:spChg chg="add del mod">
          <ac:chgData name="" userId="" providerId="" clId="Web-{CE224643-E245-425B-AEBC-ED46F4C51A38}" dt="2020-02-27T02:01:07.288" v="37"/>
          <ac:spMkLst>
            <pc:docMk/>
            <pc:sldMk cId="4233463056" sldId="270"/>
            <ac:spMk id="5" creationId="{B9F19FC9-C9EC-4F38-8064-3DE33AE8A91E}"/>
          </ac:spMkLst>
        </pc:spChg>
        <pc:spChg chg="add del mod">
          <ac:chgData name="" userId="" providerId="" clId="Web-{CE224643-E245-425B-AEBC-ED46F4C51A38}" dt="2020-02-27T02:02:02.554" v="46"/>
          <ac:spMkLst>
            <pc:docMk/>
            <pc:sldMk cId="4233463056" sldId="270"/>
            <ac:spMk id="9" creationId="{A42F73D3-7E6C-4D18-8403-EAD2FCE700E3}"/>
          </ac:spMkLst>
        </pc:spChg>
        <pc:spChg chg="add del mod">
          <ac:chgData name="" userId="" providerId="" clId="Web-{CE224643-E245-425B-AEBC-ED46F4C51A38}" dt="2020-02-27T02:02:25.507" v="51"/>
          <ac:spMkLst>
            <pc:docMk/>
            <pc:sldMk cId="4233463056" sldId="270"/>
            <ac:spMk id="13" creationId="{99AE5DB5-EBC5-4F5E-8C38-C008C8B72629}"/>
          </ac:spMkLst>
        </pc:spChg>
        <pc:picChg chg="add del mod ord modCrop">
          <ac:chgData name="" userId="" providerId="" clId="Web-{CE224643-E245-425B-AEBC-ED46F4C51A38}" dt="2020-02-27T02:01:44.632" v="44"/>
          <ac:picMkLst>
            <pc:docMk/>
            <pc:sldMk cId="4233463056" sldId="270"/>
            <ac:picMk id="6" creationId="{59D871EF-F48D-4BFC-AB8B-9ACE607C4CBB}"/>
          </ac:picMkLst>
        </pc:picChg>
        <pc:picChg chg="add del mod ord modCrop">
          <ac:chgData name="" userId="" providerId="" clId="Web-{CE224643-E245-425B-AEBC-ED46F4C51A38}" dt="2020-02-27T02:02:15.508" v="49"/>
          <ac:picMkLst>
            <pc:docMk/>
            <pc:sldMk cId="4233463056" sldId="270"/>
            <ac:picMk id="10" creationId="{0264D16C-F758-4AF0-A5AE-6A6E1F4921A3}"/>
          </ac:picMkLst>
        </pc:picChg>
        <pc:picChg chg="add mod ord modCrop">
          <ac:chgData name="" userId="" providerId="" clId="Web-{CE224643-E245-425B-AEBC-ED46F4C51A38}" dt="2020-02-27T02:02:25.507" v="51"/>
          <ac:picMkLst>
            <pc:docMk/>
            <pc:sldMk cId="4233463056" sldId="270"/>
            <ac:picMk id="14" creationId="{E6FF8BAF-CE20-40E0-B1B2-205C614DDC89}"/>
          </ac:picMkLst>
        </pc:picChg>
        <pc:picChg chg="del">
          <ac:chgData name="" userId="" providerId="" clId="Web-{CE224643-E245-425B-AEBC-ED46F4C51A38}" dt="2020-02-27T02:00:59.007" v="36"/>
          <ac:picMkLst>
            <pc:docMk/>
            <pc:sldMk cId="4233463056" sldId="270"/>
            <ac:picMk id="23" creationId="{37460581-2E99-4749-B364-49586476FD69}"/>
          </ac:picMkLst>
        </pc:picChg>
      </pc:sldChg>
      <pc:sldChg chg="add del replId">
        <pc:chgData name="" userId="" providerId="" clId="Web-{CE224643-E245-425B-AEBC-ED46F4C51A38}" dt="2020-02-27T02:02:13.288" v="48"/>
        <pc:sldMkLst>
          <pc:docMk/>
          <pc:sldMk cId="3996038431" sldId="271"/>
        </pc:sldMkLst>
      </pc:sldChg>
    </pc:docChg>
  </pc:docChgLst>
  <pc:docChgLst>
    <pc:chgData clId="Web-{6A6FB61E-D11E-4356-88CA-EF70D29ED382}"/>
    <pc:docChg chg="addSld delSld modSld">
      <pc:chgData name="" userId="" providerId="" clId="Web-{6A6FB61E-D11E-4356-88CA-EF70D29ED382}" dt="2020-02-25T05:07:10.703" v="234" actId="20577"/>
      <pc:docMkLst>
        <pc:docMk/>
      </pc:docMkLst>
      <pc:sldChg chg="del">
        <pc:chgData name="" userId="" providerId="" clId="Web-{6A6FB61E-D11E-4356-88CA-EF70D29ED382}" dt="2020-02-25T05:06:25.281" v="198"/>
        <pc:sldMkLst>
          <pc:docMk/>
          <pc:sldMk cId="1484736597" sldId="260"/>
        </pc:sldMkLst>
      </pc:sldChg>
      <pc:sldChg chg="modSp new">
        <pc:chgData name="" userId="" providerId="" clId="Web-{6A6FB61E-D11E-4356-88CA-EF70D29ED382}" dt="2020-02-25T05:07:10.703" v="233" actId="20577"/>
        <pc:sldMkLst>
          <pc:docMk/>
          <pc:sldMk cId="2082734366" sldId="268"/>
        </pc:sldMkLst>
        <pc:spChg chg="mod">
          <ac:chgData name="" userId="" providerId="" clId="Web-{6A6FB61E-D11E-4356-88CA-EF70D29ED382}" dt="2020-02-25T05:03:40.484" v="8" actId="20577"/>
          <ac:spMkLst>
            <pc:docMk/>
            <pc:sldMk cId="2082734366" sldId="268"/>
            <ac:spMk id="2" creationId="{AE9A9EE9-E921-4BDA-B316-03F5F4EFE901}"/>
          </ac:spMkLst>
        </pc:spChg>
        <pc:spChg chg="mod">
          <ac:chgData name="" userId="" providerId="" clId="Web-{6A6FB61E-D11E-4356-88CA-EF70D29ED382}" dt="2020-02-25T05:07:10.703" v="233" actId="20577"/>
          <ac:spMkLst>
            <pc:docMk/>
            <pc:sldMk cId="2082734366" sldId="268"/>
            <ac:spMk id="3" creationId="{456331B4-13BF-4BB7-BD4E-6DD4086E015D}"/>
          </ac:spMkLst>
        </pc:spChg>
      </pc:sldChg>
    </pc:docChg>
  </pc:docChgLst>
  <pc:docChgLst>
    <pc:chgData clId="Web-{2AA440D5-B85E-4BE1-AC29-EE76A5BF43E1}"/>
    <pc:docChg chg="addSld delSld modSld sldOrd">
      <pc:chgData name="" userId="" providerId="" clId="Web-{2AA440D5-B85E-4BE1-AC29-EE76A5BF43E1}" dt="2020-03-31T22:55:49.065" v="349" actId="20577"/>
      <pc:docMkLst>
        <pc:docMk/>
      </pc:docMkLst>
      <pc:sldChg chg="modSp">
        <pc:chgData name="" userId="" providerId="" clId="Web-{2AA440D5-B85E-4BE1-AC29-EE76A5BF43E1}" dt="2020-03-31T22:53:34.154" v="326" actId="20577"/>
        <pc:sldMkLst>
          <pc:docMk/>
          <pc:sldMk cId="600585719" sldId="285"/>
        </pc:sldMkLst>
        <pc:spChg chg="mod">
          <ac:chgData name="" userId="" providerId="" clId="Web-{2AA440D5-B85E-4BE1-AC29-EE76A5BF43E1}" dt="2020-03-31T22:53:34.154" v="326" actId="20577"/>
          <ac:spMkLst>
            <pc:docMk/>
            <pc:sldMk cId="600585719" sldId="285"/>
            <ac:spMk id="3" creationId="{4174F206-B3DD-4EBA-9B6E-8F730183BB71}"/>
          </ac:spMkLst>
        </pc:spChg>
      </pc:sldChg>
      <pc:sldChg chg="modSp">
        <pc:chgData name="" userId="" providerId="" clId="Web-{2AA440D5-B85E-4BE1-AC29-EE76A5BF43E1}" dt="2020-03-31T22:55:49.065" v="348" actId="20577"/>
        <pc:sldMkLst>
          <pc:docMk/>
          <pc:sldMk cId="1351218614" sldId="286"/>
        </pc:sldMkLst>
        <pc:spChg chg="mod">
          <ac:chgData name="" userId="" providerId="" clId="Web-{2AA440D5-B85E-4BE1-AC29-EE76A5BF43E1}" dt="2020-03-31T22:55:49.065" v="348" actId="20577"/>
          <ac:spMkLst>
            <pc:docMk/>
            <pc:sldMk cId="1351218614" sldId="286"/>
            <ac:spMk id="10" creationId="{10ADF789-7691-49B0-96C7-8F52D54B43EE}"/>
          </ac:spMkLst>
        </pc:spChg>
        <pc:picChg chg="mod">
          <ac:chgData name="" userId="" providerId="" clId="Web-{2AA440D5-B85E-4BE1-AC29-EE76A5BF43E1}" dt="2020-03-31T22:51:06.727" v="218" actId="1076"/>
          <ac:picMkLst>
            <pc:docMk/>
            <pc:sldMk cId="1351218614" sldId="286"/>
            <ac:picMk id="8" creationId="{22AA96AE-6730-4695-BA55-C1CA9366565B}"/>
          </ac:picMkLst>
        </pc:picChg>
      </pc:sldChg>
      <pc:sldChg chg="ord">
        <pc:chgData name="" userId="" providerId="" clId="Web-{2AA440D5-B85E-4BE1-AC29-EE76A5BF43E1}" dt="2020-03-31T22:46:45.154" v="2"/>
        <pc:sldMkLst>
          <pc:docMk/>
          <pc:sldMk cId="3554031872" sldId="288"/>
        </pc:sldMkLst>
      </pc:sldChg>
      <pc:sldChg chg="ord">
        <pc:chgData name="" userId="" providerId="" clId="Web-{2AA440D5-B85E-4BE1-AC29-EE76A5BF43E1}" dt="2020-03-31T22:46:45.154" v="1"/>
        <pc:sldMkLst>
          <pc:docMk/>
          <pc:sldMk cId="1680241066" sldId="289"/>
        </pc:sldMkLst>
      </pc:sldChg>
      <pc:sldChg chg="modSp new">
        <pc:chgData name="" userId="" providerId="" clId="Web-{2AA440D5-B85E-4BE1-AC29-EE76A5BF43E1}" dt="2020-03-31T22:49:18.301" v="153" actId="20577"/>
        <pc:sldMkLst>
          <pc:docMk/>
          <pc:sldMk cId="964483929" sldId="290"/>
        </pc:sldMkLst>
        <pc:spChg chg="mod">
          <ac:chgData name="" userId="" providerId="" clId="Web-{2AA440D5-B85E-4BE1-AC29-EE76A5BF43E1}" dt="2020-03-31T22:47:04.171" v="10" actId="20577"/>
          <ac:spMkLst>
            <pc:docMk/>
            <pc:sldMk cId="964483929" sldId="290"/>
            <ac:spMk id="2" creationId="{6BA66724-D1AA-4F48-90B0-0F6922B039E5}"/>
          </ac:spMkLst>
        </pc:spChg>
        <pc:spChg chg="mod">
          <ac:chgData name="" userId="" providerId="" clId="Web-{2AA440D5-B85E-4BE1-AC29-EE76A5BF43E1}" dt="2020-03-31T22:49:18.301" v="153" actId="20577"/>
          <ac:spMkLst>
            <pc:docMk/>
            <pc:sldMk cId="964483929" sldId="290"/>
            <ac:spMk id="3" creationId="{B14092DB-26F9-4163-9000-0DFA73E43435}"/>
          </ac:spMkLst>
        </pc:spChg>
      </pc:sldChg>
      <pc:sldChg chg="del">
        <pc:chgData name="" userId="" providerId="" clId="Web-{2AA440D5-B85E-4BE1-AC29-EE76A5BF43E1}" dt="2020-03-31T22:46:36.998" v="0"/>
        <pc:sldMkLst>
          <pc:docMk/>
          <pc:sldMk cId="1957268302" sldId="290"/>
        </pc:sldMkLst>
      </pc:sldChg>
    </pc:docChg>
  </pc:docChgLst>
  <pc:docChgLst>
    <pc:chgData clId="Web-{E998D1A0-EE62-4BD9-9C4F-BC8398C172A3}"/>
    <pc:docChg chg="modSld">
      <pc:chgData name="" userId="" providerId="" clId="Web-{E998D1A0-EE62-4BD9-9C4F-BC8398C172A3}" dt="2020-03-01T20:55:05.489" v="17" actId="20577"/>
      <pc:docMkLst>
        <pc:docMk/>
      </pc:docMkLst>
      <pc:sldChg chg="modSp">
        <pc:chgData name="" userId="" providerId="" clId="Web-{E998D1A0-EE62-4BD9-9C4F-BC8398C172A3}" dt="2020-03-01T20:55:05.489" v="16" actId="20577"/>
        <pc:sldMkLst>
          <pc:docMk/>
          <pc:sldMk cId="4148301371" sldId="265"/>
        </pc:sldMkLst>
        <pc:spChg chg="mod">
          <ac:chgData name="" userId="" providerId="" clId="Web-{E998D1A0-EE62-4BD9-9C4F-BC8398C172A3}" dt="2020-03-01T20:55:05.489" v="16" actId="20577"/>
          <ac:spMkLst>
            <pc:docMk/>
            <pc:sldMk cId="4148301371" sldId="265"/>
            <ac:spMk id="3" creationId="{7B8B3A1A-B2CF-425E-9B89-7953869966B1}"/>
          </ac:spMkLst>
        </pc:spChg>
      </pc:sldChg>
    </pc:docChg>
  </pc:docChgLst>
  <pc:docChgLst>
    <pc:chgData clId="Web-{2775A8F0-B730-4438-B1E5-2787974732A3}"/>
    <pc:docChg chg="modSld">
      <pc:chgData name="" userId="" providerId="" clId="Web-{2775A8F0-B730-4438-B1E5-2787974732A3}" dt="2020-02-27T01:28:34.904" v="9" actId="1076"/>
      <pc:docMkLst>
        <pc:docMk/>
      </pc:docMkLst>
      <pc:sldChg chg="addSp delSp modSp">
        <pc:chgData name="" userId="" providerId="" clId="Web-{2775A8F0-B730-4438-B1E5-2787974732A3}" dt="2020-02-27T01:28:34.904" v="9" actId="1076"/>
        <pc:sldMkLst>
          <pc:docMk/>
          <pc:sldMk cId="4046164832" sldId="267"/>
        </pc:sldMkLst>
        <pc:spChg chg="del">
          <ac:chgData name="" userId="" providerId="" clId="Web-{2775A8F0-B730-4438-B1E5-2787974732A3}" dt="2020-02-27T01:24:28.087" v="0"/>
          <ac:spMkLst>
            <pc:docMk/>
            <pc:sldMk cId="4046164832" sldId="267"/>
            <ac:spMk id="4" creationId="{A1C3BDAC-9772-4AD3-A303-BDDB49F00057}"/>
          </ac:spMkLst>
        </pc:spChg>
        <pc:picChg chg="add mod">
          <ac:chgData name="" userId="" providerId="" clId="Web-{2775A8F0-B730-4438-B1E5-2787974732A3}" dt="2020-02-27T01:28:34.904" v="9" actId="1076"/>
          <ac:picMkLst>
            <pc:docMk/>
            <pc:sldMk cId="4046164832" sldId="267"/>
            <ac:picMk id="2" creationId="{0B820075-F4C2-47A5-A1C7-CA6A60D0535A}"/>
          </ac:picMkLst>
        </pc:picChg>
        <pc:picChg chg="del">
          <ac:chgData name="" userId="" providerId="" clId="Web-{2775A8F0-B730-4438-B1E5-2787974732A3}" dt="2020-02-27T01:28:06.326" v="1"/>
          <ac:picMkLst>
            <pc:docMk/>
            <pc:sldMk cId="4046164832" sldId="267"/>
            <ac:picMk id="7" creationId="{090EFE30-F170-4AA4-AE25-D5027D424159}"/>
          </ac:picMkLst>
        </pc:picChg>
      </pc:sldChg>
    </pc:docChg>
  </pc:docChgLst>
  <pc:docChgLst>
    <pc:chgData clId="Web-{E73A6BFF-D064-42CE-BCB7-5190C14CE2B8}"/>
    <pc:docChg chg="addSld modSld sldOrd">
      <pc:chgData name="" userId="" providerId="" clId="Web-{E73A6BFF-D064-42CE-BCB7-5190C14CE2B8}" dt="2020-03-31T23:08:49.704" v="319" actId="20577"/>
      <pc:docMkLst>
        <pc:docMk/>
      </pc:docMkLst>
      <pc:sldChg chg="addSp delSp modSp new">
        <pc:chgData name="" userId="" providerId="" clId="Web-{E73A6BFF-D064-42CE-BCB7-5190C14CE2B8}" dt="2020-03-31T23:01:14.702" v="39" actId="20577"/>
        <pc:sldMkLst>
          <pc:docMk/>
          <pc:sldMk cId="3892842343" sldId="291"/>
        </pc:sldMkLst>
        <pc:spChg chg="mod">
          <ac:chgData name="" userId="" providerId="" clId="Web-{E73A6BFF-D064-42CE-BCB7-5190C14CE2B8}" dt="2020-03-31T23:01:14.702" v="39" actId="20577"/>
          <ac:spMkLst>
            <pc:docMk/>
            <pc:sldMk cId="3892842343" sldId="291"/>
            <ac:spMk id="2" creationId="{50034B6E-9FA0-4426-8CBF-5857790CFC55}"/>
          </ac:spMkLst>
        </pc:spChg>
        <pc:spChg chg="del">
          <ac:chgData name="" userId="" providerId="" clId="Web-{E73A6BFF-D064-42CE-BCB7-5190C14CE2B8}" dt="2020-03-31T22:58:28.977" v="1"/>
          <ac:spMkLst>
            <pc:docMk/>
            <pc:sldMk cId="3892842343" sldId="291"/>
            <ac:spMk id="3" creationId="{7D3D56B8-6AA8-4921-B700-9AA76C5DE694}"/>
          </ac:spMkLst>
        </pc:spChg>
        <pc:picChg chg="add del mod">
          <ac:chgData name="" userId="" providerId="" clId="Web-{E73A6BFF-D064-42CE-BCB7-5190C14CE2B8}" dt="2020-03-31T22:59:54.981" v="16"/>
          <ac:picMkLst>
            <pc:docMk/>
            <pc:sldMk cId="3892842343" sldId="291"/>
            <ac:picMk id="4" creationId="{31DF8C40-4CB7-4E56-A59D-CBA49091E12D}"/>
          </ac:picMkLst>
        </pc:picChg>
      </pc:sldChg>
      <pc:sldChg chg="addSp delSp modSp new">
        <pc:chgData name="" userId="" providerId="" clId="Web-{E73A6BFF-D064-42CE-BCB7-5190C14CE2B8}" dt="2020-03-31T23:01:06.124" v="38" actId="1076"/>
        <pc:sldMkLst>
          <pc:docMk/>
          <pc:sldMk cId="515717566" sldId="292"/>
        </pc:sldMkLst>
        <pc:spChg chg="mod">
          <ac:chgData name="" userId="" providerId="" clId="Web-{E73A6BFF-D064-42CE-BCB7-5190C14CE2B8}" dt="2020-03-31T23:01:06.124" v="38" actId="1076"/>
          <ac:spMkLst>
            <pc:docMk/>
            <pc:sldMk cId="515717566" sldId="292"/>
            <ac:spMk id="2" creationId="{2D08A3E9-A57C-4E69-B030-C7F476E022D3}"/>
          </ac:spMkLst>
        </pc:spChg>
        <pc:spChg chg="del mod">
          <ac:chgData name="" userId="" providerId="" clId="Web-{E73A6BFF-D064-42CE-BCB7-5190C14CE2B8}" dt="2020-03-31T23:00:14.216" v="32"/>
          <ac:spMkLst>
            <pc:docMk/>
            <pc:sldMk cId="515717566" sldId="292"/>
            <ac:spMk id="3" creationId="{F2F28631-0EF4-4F70-836E-4C8FBA6C4798}"/>
          </ac:spMkLst>
        </pc:spChg>
        <pc:spChg chg="add del mod">
          <ac:chgData name="" userId="" providerId="" clId="Web-{E73A6BFF-D064-42CE-BCB7-5190C14CE2B8}" dt="2020-03-31T23:00:40.248" v="33"/>
          <ac:spMkLst>
            <pc:docMk/>
            <pc:sldMk cId="515717566" sldId="292"/>
            <ac:spMk id="5" creationId="{34016A4F-52D6-4957-92D2-F24ACD81C750}"/>
          </ac:spMkLst>
        </pc:spChg>
        <pc:picChg chg="add mod ord">
          <ac:chgData name="" userId="" providerId="" clId="Web-{E73A6BFF-D064-42CE-BCB7-5190C14CE2B8}" dt="2020-03-31T23:00:42.904" v="34" actId="1076"/>
          <ac:picMkLst>
            <pc:docMk/>
            <pc:sldMk cId="515717566" sldId="292"/>
            <ac:picMk id="6" creationId="{28750564-4FF5-487A-865F-AD108FAFB6AE}"/>
          </ac:picMkLst>
        </pc:picChg>
      </pc:sldChg>
      <pc:sldChg chg="addSp delSp modSp add replId">
        <pc:chgData name="" userId="" providerId="" clId="Web-{E73A6BFF-D064-42CE-BCB7-5190C14CE2B8}" dt="2020-03-31T23:01:50.235" v="59" actId="1076"/>
        <pc:sldMkLst>
          <pc:docMk/>
          <pc:sldMk cId="2095721131" sldId="293"/>
        </pc:sldMkLst>
        <pc:spChg chg="mod">
          <ac:chgData name="" userId="" providerId="" clId="Web-{E73A6BFF-D064-42CE-BCB7-5190C14CE2B8}" dt="2020-03-31T23:01:35.047" v="51" actId="20577"/>
          <ac:spMkLst>
            <pc:docMk/>
            <pc:sldMk cId="2095721131" sldId="293"/>
            <ac:spMk id="2" creationId="{2D08A3E9-A57C-4E69-B030-C7F476E022D3}"/>
          </ac:spMkLst>
        </pc:spChg>
        <pc:spChg chg="add del mod">
          <ac:chgData name="" userId="" providerId="" clId="Web-{E73A6BFF-D064-42CE-BCB7-5190C14CE2B8}" dt="2020-03-31T23:01:45.610" v="56"/>
          <ac:spMkLst>
            <pc:docMk/>
            <pc:sldMk cId="2095721131" sldId="293"/>
            <ac:spMk id="4" creationId="{E5D48828-C969-4C34-B7CB-09E1C41F6F55}"/>
          </ac:spMkLst>
        </pc:spChg>
        <pc:picChg chg="add mod ord">
          <ac:chgData name="" userId="" providerId="" clId="Web-{E73A6BFF-D064-42CE-BCB7-5190C14CE2B8}" dt="2020-03-31T23:01:50.235" v="59" actId="1076"/>
          <ac:picMkLst>
            <pc:docMk/>
            <pc:sldMk cId="2095721131" sldId="293"/>
            <ac:picMk id="5" creationId="{7BBE2A03-CEE2-4EF1-8600-C80E47E1C1BA}"/>
          </ac:picMkLst>
        </pc:picChg>
        <pc:picChg chg="del">
          <ac:chgData name="" userId="" providerId="" clId="Web-{E73A6BFF-D064-42CE-BCB7-5190C14CE2B8}" dt="2020-03-31T23:01:36.062" v="55"/>
          <ac:picMkLst>
            <pc:docMk/>
            <pc:sldMk cId="2095721131" sldId="293"/>
            <ac:picMk id="6" creationId="{28750564-4FF5-487A-865F-AD108FAFB6AE}"/>
          </ac:picMkLst>
        </pc:picChg>
      </pc:sldChg>
      <pc:sldChg chg="addSp delSp modSp add replId">
        <pc:chgData name="" userId="" providerId="" clId="Web-{E73A6BFF-D064-42CE-BCB7-5190C14CE2B8}" dt="2020-03-31T23:02:29.643" v="79" actId="1076"/>
        <pc:sldMkLst>
          <pc:docMk/>
          <pc:sldMk cId="2904360802" sldId="294"/>
        </pc:sldMkLst>
        <pc:spChg chg="mod">
          <ac:chgData name="" userId="" providerId="" clId="Web-{E73A6BFF-D064-42CE-BCB7-5190C14CE2B8}" dt="2020-03-31T23:02:12.626" v="72" actId="20577"/>
          <ac:spMkLst>
            <pc:docMk/>
            <pc:sldMk cId="2904360802" sldId="294"/>
            <ac:spMk id="2" creationId="{2D08A3E9-A57C-4E69-B030-C7F476E022D3}"/>
          </ac:spMkLst>
        </pc:spChg>
        <pc:spChg chg="add del mod">
          <ac:chgData name="" userId="" providerId="" clId="Web-{E73A6BFF-D064-42CE-BCB7-5190C14CE2B8}" dt="2020-03-31T23:02:25.330" v="76"/>
          <ac:spMkLst>
            <pc:docMk/>
            <pc:sldMk cId="2904360802" sldId="294"/>
            <ac:spMk id="4" creationId="{8189F070-DE42-4746-B4D5-5DACB00DFAAD}"/>
          </ac:spMkLst>
        </pc:spChg>
        <pc:picChg chg="del">
          <ac:chgData name="" userId="" providerId="" clId="Web-{E73A6BFF-D064-42CE-BCB7-5190C14CE2B8}" dt="2020-03-31T23:01:59.626" v="61"/>
          <ac:picMkLst>
            <pc:docMk/>
            <pc:sldMk cId="2904360802" sldId="294"/>
            <ac:picMk id="5" creationId="{7BBE2A03-CEE2-4EF1-8600-C80E47E1C1BA}"/>
          </ac:picMkLst>
        </pc:picChg>
        <pc:picChg chg="add mod ord">
          <ac:chgData name="" userId="" providerId="" clId="Web-{E73A6BFF-D064-42CE-BCB7-5190C14CE2B8}" dt="2020-03-31T23:02:29.643" v="79" actId="1076"/>
          <ac:picMkLst>
            <pc:docMk/>
            <pc:sldMk cId="2904360802" sldId="294"/>
            <ac:picMk id="6" creationId="{D20BD2CE-6CD3-4CEB-98E8-E0F4320EEEBC}"/>
          </ac:picMkLst>
        </pc:picChg>
      </pc:sldChg>
      <pc:sldChg chg="addSp delSp modSp add replId">
        <pc:chgData name="" userId="" providerId="" clId="Web-{E73A6BFF-D064-42CE-BCB7-5190C14CE2B8}" dt="2020-03-31T23:03:20.066" v="107" actId="1076"/>
        <pc:sldMkLst>
          <pc:docMk/>
          <pc:sldMk cId="3548264018" sldId="295"/>
        </pc:sldMkLst>
        <pc:spChg chg="mod">
          <ac:chgData name="" userId="" providerId="" clId="Web-{E73A6BFF-D064-42CE-BCB7-5190C14CE2B8}" dt="2020-03-31T23:03:02.378" v="100" actId="20577"/>
          <ac:spMkLst>
            <pc:docMk/>
            <pc:sldMk cId="3548264018" sldId="295"/>
            <ac:spMk id="2" creationId="{2D08A3E9-A57C-4E69-B030-C7F476E022D3}"/>
          </ac:spMkLst>
        </pc:spChg>
        <pc:spChg chg="add del mod">
          <ac:chgData name="" userId="" providerId="" clId="Web-{E73A6BFF-D064-42CE-BCB7-5190C14CE2B8}" dt="2020-03-31T23:03:06.550" v="103"/>
          <ac:spMkLst>
            <pc:docMk/>
            <pc:sldMk cId="3548264018" sldId="295"/>
            <ac:spMk id="4" creationId="{D3A45B13-4938-4CA2-BD11-BC8977FD7C32}"/>
          </ac:spMkLst>
        </pc:spChg>
        <pc:picChg chg="add mod">
          <ac:chgData name="" userId="" providerId="" clId="Web-{E73A6BFF-D064-42CE-BCB7-5190C14CE2B8}" dt="2020-03-31T23:03:20.066" v="107" actId="1076"/>
          <ac:picMkLst>
            <pc:docMk/>
            <pc:sldMk cId="3548264018" sldId="295"/>
            <ac:picMk id="5" creationId="{B782A0A2-31E4-400C-9451-60E28AC72599}"/>
          </ac:picMkLst>
        </pc:picChg>
        <pc:picChg chg="del">
          <ac:chgData name="" userId="" providerId="" clId="Web-{E73A6BFF-D064-42CE-BCB7-5190C14CE2B8}" dt="2020-03-31T23:02:40.893" v="81"/>
          <ac:picMkLst>
            <pc:docMk/>
            <pc:sldMk cId="3548264018" sldId="295"/>
            <ac:picMk id="6" creationId="{D20BD2CE-6CD3-4CEB-98E8-E0F4320EEEBC}"/>
          </ac:picMkLst>
        </pc:picChg>
      </pc:sldChg>
      <pc:sldChg chg="addSp delSp modSp add replId">
        <pc:chgData name="" userId="" providerId="" clId="Web-{E73A6BFF-D064-42CE-BCB7-5190C14CE2B8}" dt="2020-03-31T23:04:00.302" v="122" actId="1076"/>
        <pc:sldMkLst>
          <pc:docMk/>
          <pc:sldMk cId="2044952388" sldId="296"/>
        </pc:sldMkLst>
        <pc:spChg chg="mod">
          <ac:chgData name="" userId="" providerId="" clId="Web-{E73A6BFF-D064-42CE-BCB7-5190C14CE2B8}" dt="2020-03-31T23:03:46.520" v="117" actId="20577"/>
          <ac:spMkLst>
            <pc:docMk/>
            <pc:sldMk cId="2044952388" sldId="296"/>
            <ac:spMk id="2" creationId="{2D08A3E9-A57C-4E69-B030-C7F476E022D3}"/>
          </ac:spMkLst>
        </pc:spChg>
        <pc:picChg chg="add mod">
          <ac:chgData name="" userId="" providerId="" clId="Web-{E73A6BFF-D064-42CE-BCB7-5190C14CE2B8}" dt="2020-03-31T23:04:00.302" v="122" actId="1076"/>
          <ac:picMkLst>
            <pc:docMk/>
            <pc:sldMk cId="2044952388" sldId="296"/>
            <ac:picMk id="3" creationId="{5936D381-9F42-4461-945D-12D239B9488B}"/>
          </ac:picMkLst>
        </pc:picChg>
        <pc:picChg chg="del">
          <ac:chgData name="" userId="" providerId="" clId="Web-{E73A6BFF-D064-42CE-BCB7-5190C14CE2B8}" dt="2020-03-31T23:03:40.364" v="109"/>
          <ac:picMkLst>
            <pc:docMk/>
            <pc:sldMk cId="2044952388" sldId="296"/>
            <ac:picMk id="5" creationId="{B782A0A2-31E4-400C-9451-60E28AC72599}"/>
          </ac:picMkLst>
        </pc:picChg>
      </pc:sldChg>
      <pc:sldChg chg="addSp delSp modSp add ord replId">
        <pc:chgData name="" userId="" providerId="" clId="Web-{E73A6BFF-D064-42CE-BCB7-5190C14CE2B8}" dt="2020-03-31T23:04:43.585" v="141"/>
        <pc:sldMkLst>
          <pc:docMk/>
          <pc:sldMk cId="484803658" sldId="297"/>
        </pc:sldMkLst>
        <pc:spChg chg="mod">
          <ac:chgData name="" userId="" providerId="" clId="Web-{E73A6BFF-D064-42CE-BCB7-5190C14CE2B8}" dt="2020-03-31T23:04:16.022" v="134" actId="20577"/>
          <ac:spMkLst>
            <pc:docMk/>
            <pc:sldMk cId="484803658" sldId="297"/>
            <ac:spMk id="2" creationId="{2D08A3E9-A57C-4E69-B030-C7F476E022D3}"/>
          </ac:spMkLst>
        </pc:spChg>
        <pc:picChg chg="del">
          <ac:chgData name="" userId="" providerId="" clId="Web-{E73A6BFF-D064-42CE-BCB7-5190C14CE2B8}" dt="2020-03-31T23:04:16.412" v="136"/>
          <ac:picMkLst>
            <pc:docMk/>
            <pc:sldMk cId="484803658" sldId="297"/>
            <ac:picMk id="3" creationId="{5936D381-9F42-4461-945D-12D239B9488B}"/>
          </ac:picMkLst>
        </pc:picChg>
        <pc:picChg chg="add mod">
          <ac:chgData name="" userId="" providerId="" clId="Web-{E73A6BFF-D064-42CE-BCB7-5190C14CE2B8}" dt="2020-03-31T23:04:29.428" v="140" actId="1076"/>
          <ac:picMkLst>
            <pc:docMk/>
            <pc:sldMk cId="484803658" sldId="297"/>
            <ac:picMk id="4" creationId="{6B72667A-A163-4757-ACFE-C8987B96E218}"/>
          </ac:picMkLst>
        </pc:picChg>
      </pc:sldChg>
      <pc:sldChg chg="addSp delSp modSp add replId">
        <pc:chgData name="" userId="" providerId="" clId="Web-{E73A6BFF-D064-42CE-BCB7-5190C14CE2B8}" dt="2020-03-31T23:05:07.773" v="152" actId="1076"/>
        <pc:sldMkLst>
          <pc:docMk/>
          <pc:sldMk cId="3210778421" sldId="298"/>
        </pc:sldMkLst>
        <pc:spChg chg="mod">
          <ac:chgData name="" userId="" providerId="" clId="Web-{E73A6BFF-D064-42CE-BCB7-5190C14CE2B8}" dt="2020-03-31T23:04:57.242" v="146" actId="20577"/>
          <ac:spMkLst>
            <pc:docMk/>
            <pc:sldMk cId="3210778421" sldId="298"/>
            <ac:spMk id="2" creationId="{2D08A3E9-A57C-4E69-B030-C7F476E022D3}"/>
          </ac:spMkLst>
        </pc:spChg>
        <pc:picChg chg="del">
          <ac:chgData name="" userId="" providerId="" clId="Web-{E73A6BFF-D064-42CE-BCB7-5190C14CE2B8}" dt="2020-03-31T23:04:50.445" v="143"/>
          <ac:picMkLst>
            <pc:docMk/>
            <pc:sldMk cId="3210778421" sldId="298"/>
            <ac:picMk id="3" creationId="{5936D381-9F42-4461-945D-12D239B9488B}"/>
          </ac:picMkLst>
        </pc:picChg>
        <pc:picChg chg="add mod">
          <ac:chgData name="" userId="" providerId="" clId="Web-{E73A6BFF-D064-42CE-BCB7-5190C14CE2B8}" dt="2020-03-31T23:05:07.773" v="152" actId="1076"/>
          <ac:picMkLst>
            <pc:docMk/>
            <pc:sldMk cId="3210778421" sldId="298"/>
            <ac:picMk id="4" creationId="{033EDA15-0D0A-4F41-AA4C-11022BE76FBB}"/>
          </ac:picMkLst>
        </pc:picChg>
      </pc:sldChg>
      <pc:sldChg chg="addSp delSp modSp add replId">
        <pc:chgData name="" userId="" providerId="" clId="Web-{E73A6BFF-D064-42CE-BCB7-5190C14CE2B8}" dt="2020-03-31T23:05:55.588" v="163" actId="1076"/>
        <pc:sldMkLst>
          <pc:docMk/>
          <pc:sldMk cId="2070492698" sldId="299"/>
        </pc:sldMkLst>
        <pc:spChg chg="mod">
          <ac:chgData name="" userId="" providerId="" clId="Web-{E73A6BFF-D064-42CE-BCB7-5190C14CE2B8}" dt="2020-03-31T23:05:43.728" v="157" actId="20577"/>
          <ac:spMkLst>
            <pc:docMk/>
            <pc:sldMk cId="2070492698" sldId="299"/>
            <ac:spMk id="2" creationId="{2D08A3E9-A57C-4E69-B030-C7F476E022D3}"/>
          </ac:spMkLst>
        </pc:spChg>
        <pc:picChg chg="add mod">
          <ac:chgData name="" userId="" providerId="" clId="Web-{E73A6BFF-D064-42CE-BCB7-5190C14CE2B8}" dt="2020-03-31T23:05:55.588" v="163" actId="1076"/>
          <ac:picMkLst>
            <pc:docMk/>
            <pc:sldMk cId="2070492698" sldId="299"/>
            <ac:picMk id="3" creationId="{902C70AB-F201-47A9-A1D7-DA7B49250D1A}"/>
          </ac:picMkLst>
        </pc:picChg>
        <pc:picChg chg="del">
          <ac:chgData name="" userId="" providerId="" clId="Web-{E73A6BFF-D064-42CE-BCB7-5190C14CE2B8}" dt="2020-03-31T23:05:39.431" v="154"/>
          <ac:picMkLst>
            <pc:docMk/>
            <pc:sldMk cId="2070492698" sldId="299"/>
            <ac:picMk id="4" creationId="{033EDA15-0D0A-4F41-AA4C-11022BE76FBB}"/>
          </ac:picMkLst>
        </pc:picChg>
      </pc:sldChg>
      <pc:sldChg chg="addSp delSp modSp add replId">
        <pc:chgData name="" userId="" providerId="" clId="Web-{E73A6BFF-D064-42CE-BCB7-5190C14CE2B8}" dt="2020-03-31T23:06:34.808" v="179" actId="1076"/>
        <pc:sldMkLst>
          <pc:docMk/>
          <pc:sldMk cId="1882090841" sldId="300"/>
        </pc:sldMkLst>
        <pc:spChg chg="mod">
          <ac:chgData name="" userId="" providerId="" clId="Web-{E73A6BFF-D064-42CE-BCB7-5190C14CE2B8}" dt="2020-03-31T23:06:14.760" v="169" actId="20577"/>
          <ac:spMkLst>
            <pc:docMk/>
            <pc:sldMk cId="1882090841" sldId="300"/>
            <ac:spMk id="2" creationId="{2D08A3E9-A57C-4E69-B030-C7F476E022D3}"/>
          </ac:spMkLst>
        </pc:spChg>
        <pc:picChg chg="del">
          <ac:chgData name="" userId="" providerId="" clId="Web-{E73A6BFF-D064-42CE-BCB7-5190C14CE2B8}" dt="2020-03-31T23:06:16.104" v="172"/>
          <ac:picMkLst>
            <pc:docMk/>
            <pc:sldMk cId="1882090841" sldId="300"/>
            <ac:picMk id="3" creationId="{902C70AB-F201-47A9-A1D7-DA7B49250D1A}"/>
          </ac:picMkLst>
        </pc:picChg>
        <pc:picChg chg="add mod">
          <ac:chgData name="" userId="" providerId="" clId="Web-{E73A6BFF-D064-42CE-BCB7-5190C14CE2B8}" dt="2020-03-31T23:06:34.808" v="179" actId="1076"/>
          <ac:picMkLst>
            <pc:docMk/>
            <pc:sldMk cId="1882090841" sldId="300"/>
            <ac:picMk id="4" creationId="{1E2CAB50-7C46-40AC-B75B-F23459890C39}"/>
          </ac:picMkLst>
        </pc:picChg>
      </pc:sldChg>
      <pc:sldChg chg="addSp delSp modSp add replId">
        <pc:chgData name="" userId="" providerId="" clId="Web-{E73A6BFF-D064-42CE-BCB7-5190C14CE2B8}" dt="2020-03-31T23:07:03.497" v="199" actId="1076"/>
        <pc:sldMkLst>
          <pc:docMk/>
          <pc:sldMk cId="601942808" sldId="301"/>
        </pc:sldMkLst>
        <pc:spChg chg="mod">
          <ac:chgData name="" userId="" providerId="" clId="Web-{E73A6BFF-D064-42CE-BCB7-5190C14CE2B8}" dt="2020-03-31T23:06:49.933" v="189" actId="20577"/>
          <ac:spMkLst>
            <pc:docMk/>
            <pc:sldMk cId="601942808" sldId="301"/>
            <ac:spMk id="2" creationId="{2D08A3E9-A57C-4E69-B030-C7F476E022D3}"/>
          </ac:spMkLst>
        </pc:spChg>
        <pc:picChg chg="add mod">
          <ac:chgData name="" userId="" providerId="" clId="Web-{E73A6BFF-D064-42CE-BCB7-5190C14CE2B8}" dt="2020-03-31T23:07:03.497" v="199" actId="1076"/>
          <ac:picMkLst>
            <pc:docMk/>
            <pc:sldMk cId="601942808" sldId="301"/>
            <ac:picMk id="3" creationId="{700E95C5-080E-41A2-826E-24F634A27B92}"/>
          </ac:picMkLst>
        </pc:picChg>
        <pc:picChg chg="del">
          <ac:chgData name="" userId="" providerId="" clId="Web-{E73A6BFF-D064-42CE-BCB7-5190C14CE2B8}" dt="2020-03-31T23:06:51.121" v="193"/>
          <ac:picMkLst>
            <pc:docMk/>
            <pc:sldMk cId="601942808" sldId="301"/>
            <ac:picMk id="4" creationId="{1E2CAB50-7C46-40AC-B75B-F23459890C39}"/>
          </ac:picMkLst>
        </pc:picChg>
      </pc:sldChg>
      <pc:sldChg chg="modSp add replId">
        <pc:chgData name="" userId="" providerId="" clId="Web-{E73A6BFF-D064-42CE-BCB7-5190C14CE2B8}" dt="2020-03-31T23:08:49.704" v="318" actId="20577"/>
        <pc:sldMkLst>
          <pc:docMk/>
          <pc:sldMk cId="638260008" sldId="302"/>
        </pc:sldMkLst>
        <pc:spChg chg="mod">
          <ac:chgData name="" userId="" providerId="" clId="Web-{E73A6BFF-D064-42CE-BCB7-5190C14CE2B8}" dt="2020-03-31T23:07:15.356" v="203" actId="20577"/>
          <ac:spMkLst>
            <pc:docMk/>
            <pc:sldMk cId="638260008" sldId="302"/>
            <ac:spMk id="2" creationId="{6BA66724-D1AA-4F48-90B0-0F6922B039E5}"/>
          </ac:spMkLst>
        </pc:spChg>
        <pc:spChg chg="mod">
          <ac:chgData name="" userId="" providerId="" clId="Web-{E73A6BFF-D064-42CE-BCB7-5190C14CE2B8}" dt="2020-03-31T23:08:49.704" v="318" actId="20577"/>
          <ac:spMkLst>
            <pc:docMk/>
            <pc:sldMk cId="638260008" sldId="302"/>
            <ac:spMk id="3" creationId="{B14092DB-26F9-4163-9000-0DFA73E43435}"/>
          </ac:spMkLst>
        </pc:spChg>
      </pc:sldChg>
    </pc:docChg>
  </pc:docChgLst>
  <pc:docChgLst>
    <pc:chgData clId="Web-{BE980DD7-4B87-4131-A270-418A91DBE552}"/>
    <pc:docChg chg="sldOrd">
      <pc:chgData name="" userId="" providerId="" clId="Web-{BE980DD7-4B87-4131-A270-418A91DBE552}" dt="2020-03-01T20:45:47.361" v="15"/>
      <pc:docMkLst>
        <pc:docMk/>
      </pc:docMkLst>
      <pc:sldChg chg="ord">
        <pc:chgData name="" userId="" providerId="" clId="Web-{BE980DD7-4B87-4131-A270-418A91DBE552}" dt="2020-03-01T20:45:47.361" v="15"/>
        <pc:sldMkLst>
          <pc:docMk/>
          <pc:sldMk cId="1161853801" sldId="269"/>
        </pc:sldMkLst>
      </pc:sldChg>
      <pc:sldChg chg="ord">
        <pc:chgData name="" userId="" providerId="" clId="Web-{BE980DD7-4B87-4131-A270-418A91DBE552}" dt="2020-03-01T20:41:33.565" v="8"/>
        <pc:sldMkLst>
          <pc:docMk/>
          <pc:sldMk cId="4233463056" sldId="270"/>
        </pc:sldMkLst>
      </pc:sldChg>
      <pc:sldChg chg="ord">
        <pc:chgData name="" userId="" providerId="" clId="Web-{BE980DD7-4B87-4131-A270-418A91DBE552}" dt="2020-03-01T20:41:16.284" v="6"/>
        <pc:sldMkLst>
          <pc:docMk/>
          <pc:sldMk cId="2413967954" sldId="271"/>
        </pc:sldMkLst>
      </pc:sldChg>
      <pc:sldChg chg="ord">
        <pc:chgData name="" userId="" providerId="" clId="Web-{BE980DD7-4B87-4131-A270-418A91DBE552}" dt="2020-03-01T20:41:02.565" v="3"/>
        <pc:sldMkLst>
          <pc:docMk/>
          <pc:sldMk cId="344784068" sldId="273"/>
        </pc:sldMkLst>
      </pc:sldChg>
      <pc:sldChg chg="ord">
        <pc:chgData name="" userId="" providerId="" clId="Web-{BE980DD7-4B87-4131-A270-418A91DBE552}" dt="2020-03-01T20:40:32.377" v="0"/>
        <pc:sldMkLst>
          <pc:docMk/>
          <pc:sldMk cId="1052271240" sldId="274"/>
        </pc:sldMkLst>
      </pc:sldChg>
      <pc:sldChg chg="ord">
        <pc:chgData name="" userId="" providerId="" clId="Web-{BE980DD7-4B87-4131-A270-418A91DBE552}" dt="2020-03-01T20:41:25.659" v="7"/>
        <pc:sldMkLst>
          <pc:docMk/>
          <pc:sldMk cId="265270881" sldId="275"/>
        </pc:sldMkLst>
      </pc:sldChg>
      <pc:sldChg chg="ord">
        <pc:chgData name="" userId="" providerId="" clId="Web-{BE980DD7-4B87-4131-A270-418A91DBE552}" dt="2020-03-01T20:43:01.440" v="13"/>
        <pc:sldMkLst>
          <pc:docMk/>
          <pc:sldMk cId="853249554" sldId="276"/>
        </pc:sldMkLst>
      </pc:sldChg>
      <pc:sldChg chg="ord">
        <pc:chgData name="" userId="" providerId="" clId="Web-{BE980DD7-4B87-4131-A270-418A91DBE552}" dt="2020-03-01T20:43:44.486" v="14"/>
        <pc:sldMkLst>
          <pc:docMk/>
          <pc:sldMk cId="1918674719" sldId="277"/>
        </pc:sldMkLst>
      </pc:sldChg>
      <pc:sldChg chg="ord">
        <pc:chgData name="" userId="" providerId="" clId="Web-{BE980DD7-4B87-4131-A270-418A91DBE552}" dt="2020-03-01T20:41:52.721" v="9"/>
        <pc:sldMkLst>
          <pc:docMk/>
          <pc:sldMk cId="616154558" sldId="278"/>
        </pc:sldMkLst>
      </pc:sldChg>
      <pc:sldChg chg="ord">
        <pc:chgData name="" userId="" providerId="" clId="Web-{BE980DD7-4B87-4131-A270-418A91DBE552}" dt="2020-03-01T20:42:17.205" v="11"/>
        <pc:sldMkLst>
          <pc:docMk/>
          <pc:sldMk cId="3255212725" sldId="279"/>
        </pc:sldMkLst>
      </pc:sldChg>
      <pc:sldChg chg="ord">
        <pc:chgData name="" userId="" providerId="" clId="Web-{BE980DD7-4B87-4131-A270-418A91DBE552}" dt="2020-03-01T20:41:08.409" v="5"/>
        <pc:sldMkLst>
          <pc:docMk/>
          <pc:sldMk cId="8832452" sldId="281"/>
        </pc:sldMkLst>
      </pc:sldChg>
    </pc:docChg>
  </pc:docChgLst>
  <pc:docChgLst>
    <pc:chgData clId="Web-{5F1FE8DF-D9E6-47AC-8BC5-46C44B3F395B}"/>
    <pc:docChg chg="modSld">
      <pc:chgData name="" userId="" providerId="" clId="Web-{5F1FE8DF-D9E6-47AC-8BC5-46C44B3F395B}" dt="2020-03-30T13:17:57.777" v="2" actId="20577"/>
      <pc:docMkLst>
        <pc:docMk/>
      </pc:docMkLst>
      <pc:sldChg chg="modSp">
        <pc:chgData name="" userId="" providerId="" clId="Web-{5F1FE8DF-D9E6-47AC-8BC5-46C44B3F395B}" dt="2020-03-30T13:17:54.043" v="0" actId="20577"/>
        <pc:sldMkLst>
          <pc:docMk/>
          <pc:sldMk cId="600585719" sldId="285"/>
        </pc:sldMkLst>
        <pc:spChg chg="mod">
          <ac:chgData name="" userId="" providerId="" clId="Web-{5F1FE8DF-D9E6-47AC-8BC5-46C44B3F395B}" dt="2020-03-30T13:17:54.043" v="0" actId="20577"/>
          <ac:spMkLst>
            <pc:docMk/>
            <pc:sldMk cId="600585719" sldId="285"/>
            <ac:spMk id="3" creationId="{4174F206-B3DD-4EBA-9B6E-8F730183BB71}"/>
          </ac:spMkLst>
        </pc:spChg>
      </pc:sldChg>
    </pc:docChg>
  </pc:docChgLst>
  <pc:docChgLst>
    <pc:chgData clId="Web-{C6DCC67A-37C2-4A7E-9824-A16DFD3CEC1F}"/>
    <pc:docChg chg="delSld modSld">
      <pc:chgData name="" userId="" providerId="" clId="Web-{C6DCC67A-37C2-4A7E-9824-A16DFD3CEC1F}" dt="2020-04-01T13:39:58.887" v="16" actId="20577"/>
      <pc:docMkLst>
        <pc:docMk/>
      </pc:docMkLst>
      <pc:sldChg chg="del">
        <pc:chgData name="" userId="" providerId="" clId="Web-{C6DCC67A-37C2-4A7E-9824-A16DFD3CEC1F}" dt="2020-04-01T13:39:38.605" v="0"/>
        <pc:sldMkLst>
          <pc:docMk/>
          <pc:sldMk cId="600585719" sldId="285"/>
        </pc:sldMkLst>
      </pc:sldChg>
      <pc:sldChg chg="modSp">
        <pc:chgData name="" userId="" providerId="" clId="Web-{C6DCC67A-37C2-4A7E-9824-A16DFD3CEC1F}" dt="2020-04-01T13:39:58.152" v="14" actId="20577"/>
        <pc:sldMkLst>
          <pc:docMk/>
          <pc:sldMk cId="33417998" sldId="304"/>
        </pc:sldMkLst>
        <pc:spChg chg="mod">
          <ac:chgData name="" userId="" providerId="" clId="Web-{C6DCC67A-37C2-4A7E-9824-A16DFD3CEC1F}" dt="2020-04-01T13:39:58.152" v="14" actId="20577"/>
          <ac:spMkLst>
            <pc:docMk/>
            <pc:sldMk cId="33417998" sldId="304"/>
            <ac:spMk id="2" creationId="{88B5138D-4CA6-4AFB-AA7F-88656DD254AD}"/>
          </ac:spMkLst>
        </pc:spChg>
      </pc:sldChg>
    </pc:docChg>
  </pc:docChgLst>
  <pc:docChgLst>
    <pc:chgData clId="Web-{9F2D0D3A-07D7-47F1-BE69-26AE0E23EFE1}"/>
    <pc:docChg chg="modSld">
      <pc:chgData name="" userId="" providerId="" clId="Web-{9F2D0D3A-07D7-47F1-BE69-26AE0E23EFE1}" dt="2020-02-27T02:58:55.256" v="67"/>
      <pc:docMkLst>
        <pc:docMk/>
      </pc:docMkLst>
      <pc:sldChg chg="modSp">
        <pc:chgData name="" userId="" providerId="" clId="Web-{9F2D0D3A-07D7-47F1-BE69-26AE0E23EFE1}" dt="2020-02-27T02:58:55.256" v="67"/>
        <pc:sldMkLst>
          <pc:docMk/>
          <pc:sldMk cId="3396105140" sldId="264"/>
        </pc:sldMkLst>
        <pc:picChg chg="mod">
          <ac:chgData name="" userId="" providerId="" clId="Web-{9F2D0D3A-07D7-47F1-BE69-26AE0E23EFE1}" dt="2020-02-27T02:58:55.256" v="67"/>
          <ac:picMkLst>
            <pc:docMk/>
            <pc:sldMk cId="3396105140" sldId="264"/>
            <ac:picMk id="11" creationId="{205A7C92-6944-4512-A721-F837A0ECF664}"/>
          </ac:picMkLst>
        </pc:picChg>
      </pc:sldChg>
      <pc:sldChg chg="modSp">
        <pc:chgData name="" userId="" providerId="" clId="Web-{9F2D0D3A-07D7-47F1-BE69-26AE0E23EFE1}" dt="2020-02-27T02:38:19.401" v="63"/>
        <pc:sldMkLst>
          <pc:docMk/>
          <pc:sldMk cId="422285038" sldId="266"/>
        </pc:sldMkLst>
        <pc:graphicFrameChg chg="mod modGraphic">
          <ac:chgData name="" userId="" providerId="" clId="Web-{9F2D0D3A-07D7-47F1-BE69-26AE0E23EFE1}" dt="2020-02-27T02:38:19.401" v="63"/>
          <ac:graphicFrameMkLst>
            <pc:docMk/>
            <pc:sldMk cId="422285038" sldId="266"/>
            <ac:graphicFrameMk id="4" creationId="{1778BDED-26DC-4F56-B782-1B851561694A}"/>
          </ac:graphicFrameMkLst>
        </pc:graphicFrameChg>
      </pc:sldChg>
    </pc:docChg>
  </pc:docChgLst>
  <pc:docChgLst>
    <pc:chgData clId="Web-{9CC8B799-4BB1-428D-9AE4-E93EE3081B5E}"/>
    <pc:docChg chg="addSld delSld modSld sldOrd">
      <pc:chgData name="" userId="" providerId="" clId="Web-{9CC8B799-4BB1-428D-9AE4-E93EE3081B5E}" dt="2020-04-01T21:35:25.362" v="239"/>
      <pc:docMkLst>
        <pc:docMk/>
      </pc:docMkLst>
      <pc:sldChg chg="ord">
        <pc:chgData name="" userId="" providerId="" clId="Web-{9CC8B799-4BB1-428D-9AE4-E93EE3081B5E}" dt="2020-04-01T21:35:25.362" v="239"/>
        <pc:sldMkLst>
          <pc:docMk/>
          <pc:sldMk cId="964483929" sldId="290"/>
        </pc:sldMkLst>
      </pc:sldChg>
      <pc:sldChg chg="add del">
        <pc:chgData name="" userId="" providerId="" clId="Web-{9CC8B799-4BB1-428D-9AE4-E93EE3081B5E}" dt="2020-04-01T21:22:22.377" v="7"/>
        <pc:sldMkLst>
          <pc:docMk/>
          <pc:sldMk cId="3020540833" sldId="305"/>
        </pc:sldMkLst>
      </pc:sldChg>
      <pc:sldChg chg="delSp new del ord">
        <pc:chgData name="" userId="" providerId="" clId="Web-{9CC8B799-4BB1-428D-9AE4-E93EE3081B5E}" dt="2020-04-01T21:22:39.252" v="9"/>
        <pc:sldMkLst>
          <pc:docMk/>
          <pc:sldMk cId="505950447" sldId="306"/>
        </pc:sldMkLst>
        <pc:spChg chg="del">
          <ac:chgData name="" userId="" providerId="" clId="Web-{9CC8B799-4BB1-428D-9AE4-E93EE3081B5E}" dt="2020-04-01T21:21:58.235" v="2"/>
          <ac:spMkLst>
            <pc:docMk/>
            <pc:sldMk cId="505950447" sldId="306"/>
            <ac:spMk id="2" creationId="{E53E62E1-3E4B-469E-BDAD-0F543FDBFDC3}"/>
          </ac:spMkLst>
        </pc:spChg>
        <pc:spChg chg="del">
          <ac:chgData name="" userId="" providerId="" clId="Web-{9CC8B799-4BB1-428D-9AE4-E93EE3081B5E}" dt="2020-04-01T21:21:59.485" v="3"/>
          <ac:spMkLst>
            <pc:docMk/>
            <pc:sldMk cId="505950447" sldId="306"/>
            <ac:spMk id="3" creationId="{9593C35A-6C2C-408D-B7EA-207473A6CF29}"/>
          </ac:spMkLst>
        </pc:spChg>
      </pc:sldChg>
      <pc:sldChg chg="addSp delSp modSp add ord replId">
        <pc:chgData name="" userId="" providerId="" clId="Web-{9CC8B799-4BB1-428D-9AE4-E93EE3081B5E}" dt="2020-04-01T21:23:15.472" v="21" actId="1076"/>
        <pc:sldMkLst>
          <pc:docMk/>
          <pc:sldMk cId="4050995575" sldId="307"/>
        </pc:sldMkLst>
        <pc:spChg chg="mod">
          <ac:chgData name="" userId="" providerId="" clId="Web-{9CC8B799-4BB1-428D-9AE4-E93EE3081B5E}" dt="2020-04-01T21:23:11.738" v="16" actId="20577"/>
          <ac:spMkLst>
            <pc:docMk/>
            <pc:sldMk cId="4050995575" sldId="307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3:11.800" v="18"/>
          <ac:spMkLst>
            <pc:docMk/>
            <pc:sldMk cId="4050995575" sldId="307"/>
            <ac:spMk id="4" creationId="{DDC4913C-03E4-4B66-8FE8-51239EB0F02F}"/>
          </ac:spMkLst>
        </pc:spChg>
        <pc:picChg chg="del">
          <ac:chgData name="" userId="" providerId="" clId="Web-{9CC8B799-4BB1-428D-9AE4-E93EE3081B5E}" dt="2020-04-01T21:22:55.643" v="13"/>
          <ac:picMkLst>
            <pc:docMk/>
            <pc:sldMk cId="4050995575" sldId="307"/>
            <ac:picMk id="5" creationId="{7BBE2A03-CEE2-4EF1-8600-C80E47E1C1BA}"/>
          </ac:picMkLst>
        </pc:picChg>
        <pc:picChg chg="add mod ord">
          <ac:chgData name="" userId="" providerId="" clId="Web-{9CC8B799-4BB1-428D-9AE4-E93EE3081B5E}" dt="2020-04-01T21:23:15.472" v="21" actId="1076"/>
          <ac:picMkLst>
            <pc:docMk/>
            <pc:sldMk cId="4050995575" sldId="307"/>
            <ac:picMk id="6" creationId="{57FF8528-B3AB-4B53-8159-E572F071CA85}"/>
          </ac:picMkLst>
        </pc:picChg>
      </pc:sldChg>
      <pc:sldChg chg="addSp delSp modSp add replId">
        <pc:chgData name="" userId="" providerId="" clId="Web-{9CC8B799-4BB1-428D-9AE4-E93EE3081B5E}" dt="2020-04-01T21:25:27.712" v="56" actId="1076"/>
        <pc:sldMkLst>
          <pc:docMk/>
          <pc:sldMk cId="2415943709" sldId="308"/>
        </pc:sldMkLst>
        <pc:spChg chg="mod">
          <ac:chgData name="" userId="" providerId="" clId="Web-{9CC8B799-4BB1-428D-9AE4-E93EE3081B5E}" dt="2020-04-01T21:25:08.555" v="51" actId="20577"/>
          <ac:spMkLst>
            <pc:docMk/>
            <pc:sldMk cId="2415943709" sldId="308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5:23.743" v="53"/>
          <ac:spMkLst>
            <pc:docMk/>
            <pc:sldMk cId="2415943709" sldId="308"/>
            <ac:spMk id="4" creationId="{29BE0D00-C8BA-410F-A4E1-1C0A69AE9715}"/>
          </ac:spMkLst>
        </pc:spChg>
        <pc:picChg chg="add mod ord">
          <ac:chgData name="" userId="" providerId="" clId="Web-{9CC8B799-4BB1-428D-9AE4-E93EE3081B5E}" dt="2020-04-01T21:25:27.712" v="56" actId="1076"/>
          <ac:picMkLst>
            <pc:docMk/>
            <pc:sldMk cId="2415943709" sldId="308"/>
            <ac:picMk id="5" creationId="{F82E8AD7-D310-43DC-BB1B-C9AEA3D89651}"/>
          </ac:picMkLst>
        </pc:picChg>
        <pc:picChg chg="del">
          <ac:chgData name="" userId="" providerId="" clId="Web-{9CC8B799-4BB1-428D-9AE4-E93EE3081B5E}" dt="2020-04-01T21:25:06.070" v="50"/>
          <ac:picMkLst>
            <pc:docMk/>
            <pc:sldMk cId="2415943709" sldId="308"/>
            <ac:picMk id="6" creationId="{57FF8528-B3AB-4B53-8159-E572F071CA85}"/>
          </ac:picMkLst>
        </pc:picChg>
      </pc:sldChg>
      <pc:sldChg chg="addSp delSp modSp add del replId">
        <pc:chgData name="" userId="" providerId="" clId="Web-{9CC8B799-4BB1-428D-9AE4-E93EE3081B5E}" dt="2020-04-01T21:32:17.574" v="220"/>
        <pc:sldMkLst>
          <pc:docMk/>
          <pc:sldMk cId="4292772807" sldId="309"/>
        </pc:sldMkLst>
        <pc:spChg chg="mod">
          <ac:chgData name="" userId="" providerId="" clId="Web-{9CC8B799-4BB1-428D-9AE4-E93EE3081B5E}" dt="2020-04-01T21:26:52.684" v="60" actId="20577"/>
          <ac:spMkLst>
            <pc:docMk/>
            <pc:sldMk cId="4292772807" sldId="309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7:05.168" v="64"/>
          <ac:spMkLst>
            <pc:docMk/>
            <pc:sldMk cId="4292772807" sldId="309"/>
            <ac:spMk id="4" creationId="{F22378DD-E189-40C2-8F46-7AC1DB9A8AFF}"/>
          </ac:spMkLst>
        </pc:spChg>
        <pc:picChg chg="del">
          <ac:chgData name="" userId="" providerId="" clId="Web-{9CC8B799-4BB1-428D-9AE4-E93EE3081B5E}" dt="2020-04-01T21:26:53.465" v="63"/>
          <ac:picMkLst>
            <pc:docMk/>
            <pc:sldMk cId="4292772807" sldId="309"/>
            <ac:picMk id="5" creationId="{F82E8AD7-D310-43DC-BB1B-C9AEA3D89651}"/>
          </ac:picMkLst>
        </pc:picChg>
        <pc:picChg chg="add mod ord">
          <ac:chgData name="" userId="" providerId="" clId="Web-{9CC8B799-4BB1-428D-9AE4-E93EE3081B5E}" dt="2020-04-01T21:27:07.731" v="65" actId="1076"/>
          <ac:picMkLst>
            <pc:docMk/>
            <pc:sldMk cId="4292772807" sldId="309"/>
            <ac:picMk id="6" creationId="{F26232AA-407E-4D74-9C90-F983C53F7F19}"/>
          </ac:picMkLst>
        </pc:picChg>
      </pc:sldChg>
      <pc:sldChg chg="addSp delSp modSp add replId">
        <pc:chgData name="" userId="" providerId="" clId="Web-{9CC8B799-4BB1-428D-9AE4-E93EE3081B5E}" dt="2020-04-01T21:27:36.358" v="75" actId="1076"/>
        <pc:sldMkLst>
          <pc:docMk/>
          <pc:sldMk cId="2209991634" sldId="310"/>
        </pc:sldMkLst>
        <pc:spChg chg="mod">
          <ac:chgData name="" userId="" providerId="" clId="Web-{9CC8B799-4BB1-428D-9AE4-E93EE3081B5E}" dt="2020-04-01T21:27:21.139" v="71" actId="20577"/>
          <ac:spMkLst>
            <pc:docMk/>
            <pc:sldMk cId="2209991634" sldId="310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7:34.139" v="74"/>
          <ac:spMkLst>
            <pc:docMk/>
            <pc:sldMk cId="2209991634" sldId="310"/>
            <ac:spMk id="4" creationId="{BC65EC48-34E5-4168-9E8E-96CA410D55A4}"/>
          </ac:spMkLst>
        </pc:spChg>
        <pc:picChg chg="add mod ord">
          <ac:chgData name="" userId="" providerId="" clId="Web-{9CC8B799-4BB1-428D-9AE4-E93EE3081B5E}" dt="2020-04-01T21:27:36.358" v="75" actId="1076"/>
          <ac:picMkLst>
            <pc:docMk/>
            <pc:sldMk cId="2209991634" sldId="310"/>
            <ac:picMk id="5" creationId="{A97944B0-4C85-45E6-BD15-86F28EA96A2F}"/>
          </ac:picMkLst>
        </pc:picChg>
        <pc:picChg chg="del">
          <ac:chgData name="" userId="" providerId="" clId="Web-{9CC8B799-4BB1-428D-9AE4-E93EE3081B5E}" dt="2020-04-01T21:27:21.811" v="73"/>
          <ac:picMkLst>
            <pc:docMk/>
            <pc:sldMk cId="2209991634" sldId="310"/>
            <ac:picMk id="6" creationId="{F26232AA-407E-4D74-9C90-F983C53F7F19}"/>
          </ac:picMkLst>
        </pc:picChg>
      </pc:sldChg>
      <pc:sldChg chg="addSp delSp modSp add replId">
        <pc:chgData name="" userId="" providerId="" clId="Web-{9CC8B799-4BB1-428D-9AE4-E93EE3081B5E}" dt="2020-04-01T21:30:13.897" v="163"/>
        <pc:sldMkLst>
          <pc:docMk/>
          <pc:sldMk cId="3191280788" sldId="311"/>
        </pc:sldMkLst>
        <pc:spChg chg="mod">
          <ac:chgData name="" userId="" providerId="" clId="Web-{9CC8B799-4BB1-428D-9AE4-E93EE3081B5E}" dt="2020-04-01T21:27:44.046" v="87" actId="20577"/>
          <ac:spMkLst>
            <pc:docMk/>
            <pc:sldMk cId="3191280788" sldId="311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7:55.796" v="90"/>
          <ac:spMkLst>
            <pc:docMk/>
            <pc:sldMk cId="3191280788" sldId="311"/>
            <ac:spMk id="4" creationId="{21F7AAEB-7832-4AA6-AA2C-782586D958FC}"/>
          </ac:spMkLst>
        </pc:spChg>
        <pc:picChg chg="del">
          <ac:chgData name="" userId="" providerId="" clId="Web-{9CC8B799-4BB1-428D-9AE4-E93EE3081B5E}" dt="2020-04-01T21:27:46.062" v="89"/>
          <ac:picMkLst>
            <pc:docMk/>
            <pc:sldMk cId="3191280788" sldId="311"/>
            <ac:picMk id="5" creationId="{A97944B0-4C85-45E6-BD15-86F28EA96A2F}"/>
          </ac:picMkLst>
        </pc:picChg>
        <pc:picChg chg="add mod ord">
          <ac:chgData name="" userId="" providerId="" clId="Web-{9CC8B799-4BB1-428D-9AE4-E93EE3081B5E}" dt="2020-04-01T21:27:57.047" v="91" actId="1076"/>
          <ac:picMkLst>
            <pc:docMk/>
            <pc:sldMk cId="3191280788" sldId="311"/>
            <ac:picMk id="6" creationId="{8503B348-E0C6-4D15-BA5B-5343360D57AB}"/>
          </ac:picMkLst>
        </pc:picChg>
        <pc:picChg chg="add del mod">
          <ac:chgData name="" userId="" providerId="" clId="Web-{9CC8B799-4BB1-428D-9AE4-E93EE3081B5E}" dt="2020-04-01T21:30:13.897" v="163"/>
          <ac:picMkLst>
            <pc:docMk/>
            <pc:sldMk cId="3191280788" sldId="311"/>
            <ac:picMk id="8" creationId="{180D573F-F14F-46B8-9758-3AAC2479A1A6}"/>
          </ac:picMkLst>
        </pc:picChg>
      </pc:sldChg>
      <pc:sldChg chg="addSp delSp modSp add replId">
        <pc:chgData name="" userId="" providerId="" clId="Web-{9CC8B799-4BB1-428D-9AE4-E93EE3081B5E}" dt="2020-04-01T21:30:35.226" v="179" actId="1076"/>
        <pc:sldMkLst>
          <pc:docMk/>
          <pc:sldMk cId="1987591428" sldId="312"/>
        </pc:sldMkLst>
        <pc:spChg chg="mod">
          <ac:chgData name="" userId="" providerId="" clId="Web-{9CC8B799-4BB1-428D-9AE4-E93EE3081B5E}" dt="2020-04-01T21:30:23.741" v="173" actId="20577"/>
          <ac:spMkLst>
            <pc:docMk/>
            <pc:sldMk cId="1987591428" sldId="312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0:34.070" v="178"/>
          <ac:spMkLst>
            <pc:docMk/>
            <pc:sldMk cId="1987591428" sldId="312"/>
            <ac:spMk id="4" creationId="{4C04E1C6-D4C5-4384-A76A-7BAB5F75FABD}"/>
          </ac:spMkLst>
        </pc:spChg>
        <pc:picChg chg="add mod ord">
          <ac:chgData name="" userId="" providerId="" clId="Web-{9CC8B799-4BB1-428D-9AE4-E93EE3081B5E}" dt="2020-04-01T21:30:35.226" v="179" actId="1076"/>
          <ac:picMkLst>
            <pc:docMk/>
            <pc:sldMk cId="1987591428" sldId="312"/>
            <ac:picMk id="5" creationId="{7AE06AD7-1ED8-48D5-9361-BEF6786E9924}"/>
          </ac:picMkLst>
        </pc:picChg>
        <pc:picChg chg="del">
          <ac:chgData name="" userId="" providerId="" clId="Web-{9CC8B799-4BB1-428D-9AE4-E93EE3081B5E}" dt="2020-04-01T21:30:25.054" v="177"/>
          <ac:picMkLst>
            <pc:docMk/>
            <pc:sldMk cId="1987591428" sldId="312"/>
            <ac:picMk id="6" creationId="{8503B348-E0C6-4D15-BA5B-5343360D57AB}"/>
          </ac:picMkLst>
        </pc:picChg>
      </pc:sldChg>
      <pc:sldChg chg="addSp delSp modSp add del replId">
        <pc:chgData name="" userId="" providerId="" clId="Web-{9CC8B799-4BB1-428D-9AE4-E93EE3081B5E}" dt="2020-04-01T21:29:58.834" v="160"/>
        <pc:sldMkLst>
          <pc:docMk/>
          <pc:sldMk cId="3965359022" sldId="312"/>
        </pc:sldMkLst>
        <pc:spChg chg="mod">
          <ac:chgData name="" userId="" providerId="" clId="Web-{9CC8B799-4BB1-428D-9AE4-E93EE3081B5E}" dt="2020-04-01T21:28:21.704" v="112" actId="20577"/>
          <ac:spMkLst>
            <pc:docMk/>
            <pc:sldMk cId="3965359022" sldId="312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8:53.767" v="116"/>
          <ac:spMkLst>
            <pc:docMk/>
            <pc:sldMk cId="3965359022" sldId="312"/>
            <ac:spMk id="4" creationId="{39980116-35AD-45B3-862D-4B69E4475358}"/>
          </ac:spMkLst>
        </pc:spChg>
        <pc:picChg chg="add mod ord">
          <ac:chgData name="" userId="" providerId="" clId="Web-{9CC8B799-4BB1-428D-9AE4-E93EE3081B5E}" dt="2020-04-01T21:28:58.314" v="119" actId="1076"/>
          <ac:picMkLst>
            <pc:docMk/>
            <pc:sldMk cId="3965359022" sldId="312"/>
            <ac:picMk id="5" creationId="{6302A467-B8D9-4B31-AF64-6288CD0D1B2B}"/>
          </ac:picMkLst>
        </pc:picChg>
        <pc:picChg chg="del">
          <ac:chgData name="" userId="" providerId="" clId="Web-{9CC8B799-4BB1-428D-9AE4-E93EE3081B5E}" dt="2020-04-01T21:28:22.266" v="115"/>
          <ac:picMkLst>
            <pc:docMk/>
            <pc:sldMk cId="3965359022" sldId="312"/>
            <ac:picMk id="6" creationId="{8503B348-E0C6-4D15-BA5B-5343360D57AB}"/>
          </ac:picMkLst>
        </pc:picChg>
      </pc:sldChg>
      <pc:sldChg chg="addSp delSp modSp add replId">
        <pc:chgData name="" userId="" providerId="" clId="Web-{9CC8B799-4BB1-428D-9AE4-E93EE3081B5E}" dt="2020-04-01T21:31:07.430" v="186" actId="1076"/>
        <pc:sldMkLst>
          <pc:docMk/>
          <pc:sldMk cId="3006539937" sldId="313"/>
        </pc:sldMkLst>
        <pc:spChg chg="mod">
          <ac:chgData name="" userId="" providerId="" clId="Web-{9CC8B799-4BB1-428D-9AE4-E93EE3081B5E}" dt="2020-04-01T21:30:48.648" v="181" actId="20577"/>
          <ac:spMkLst>
            <pc:docMk/>
            <pc:sldMk cId="3006539937" sldId="313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1:06.196" v="185"/>
          <ac:spMkLst>
            <pc:docMk/>
            <pc:sldMk cId="3006539937" sldId="313"/>
            <ac:spMk id="4" creationId="{CAC4D718-A48F-4CDC-8315-3A0DBF52B11D}"/>
          </ac:spMkLst>
        </pc:spChg>
        <pc:picChg chg="del">
          <ac:chgData name="" userId="" providerId="" clId="Web-{9CC8B799-4BB1-428D-9AE4-E93EE3081B5E}" dt="2020-04-01T21:30:49.398" v="184"/>
          <ac:picMkLst>
            <pc:docMk/>
            <pc:sldMk cId="3006539937" sldId="313"/>
            <ac:picMk id="5" creationId="{7AE06AD7-1ED8-48D5-9361-BEF6786E9924}"/>
          </ac:picMkLst>
        </pc:picChg>
        <pc:picChg chg="add mod ord">
          <ac:chgData name="" userId="" providerId="" clId="Web-{9CC8B799-4BB1-428D-9AE4-E93EE3081B5E}" dt="2020-04-01T21:31:07.430" v="186" actId="1076"/>
          <ac:picMkLst>
            <pc:docMk/>
            <pc:sldMk cId="3006539937" sldId="313"/>
            <ac:picMk id="6" creationId="{E8A38DF1-BD4C-4D40-908A-36DF2AFC51A1}"/>
          </ac:picMkLst>
        </pc:picChg>
      </pc:sldChg>
      <pc:sldChg chg="addSp delSp modSp add del replId">
        <pc:chgData name="" userId="" providerId="" clId="Web-{9CC8B799-4BB1-428D-9AE4-E93EE3081B5E}" dt="2020-04-01T21:30:00.943" v="161"/>
        <pc:sldMkLst>
          <pc:docMk/>
          <pc:sldMk cId="3973468422" sldId="313"/>
        </pc:sldMkLst>
        <pc:spChg chg="mod">
          <ac:chgData name="" userId="" providerId="" clId="Web-{9CC8B799-4BB1-428D-9AE4-E93EE3081B5E}" dt="2020-04-01T21:29:08.268" v="135" actId="20577"/>
          <ac:spMkLst>
            <pc:docMk/>
            <pc:sldMk cId="3973468422" sldId="313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29:21.268" v="140"/>
          <ac:spMkLst>
            <pc:docMk/>
            <pc:sldMk cId="3973468422" sldId="313"/>
            <ac:spMk id="4" creationId="{DE10E686-3D2C-4A17-9D11-92A59C665DAE}"/>
          </ac:spMkLst>
        </pc:spChg>
        <pc:picChg chg="del">
          <ac:chgData name="" userId="" providerId="" clId="Web-{9CC8B799-4BB1-428D-9AE4-E93EE3081B5E}" dt="2020-04-01T21:29:10.221" v="139"/>
          <ac:picMkLst>
            <pc:docMk/>
            <pc:sldMk cId="3973468422" sldId="313"/>
            <ac:picMk id="5" creationId="{6302A467-B8D9-4B31-AF64-6288CD0D1B2B}"/>
          </ac:picMkLst>
        </pc:picChg>
        <pc:picChg chg="add mod ord">
          <ac:chgData name="" userId="" providerId="" clId="Web-{9CC8B799-4BB1-428D-9AE4-E93EE3081B5E}" dt="2020-04-01T21:29:22.972" v="141" actId="1076"/>
          <ac:picMkLst>
            <pc:docMk/>
            <pc:sldMk cId="3973468422" sldId="313"/>
            <ac:picMk id="6" creationId="{4118E64E-C3AB-424A-ACB8-E00BE0799900}"/>
          </ac:picMkLst>
        </pc:picChg>
      </pc:sldChg>
      <pc:sldChg chg="modSp new del">
        <pc:chgData name="" userId="" providerId="" clId="Web-{9CC8B799-4BB1-428D-9AE4-E93EE3081B5E}" dt="2020-04-01T21:29:48.615" v="159"/>
        <pc:sldMkLst>
          <pc:docMk/>
          <pc:sldMk cId="257573043" sldId="314"/>
        </pc:sldMkLst>
        <pc:spChg chg="mod">
          <ac:chgData name="" userId="" providerId="" clId="Web-{9CC8B799-4BB1-428D-9AE4-E93EE3081B5E}" dt="2020-04-01T21:29:42.833" v="156" actId="20577"/>
          <ac:spMkLst>
            <pc:docMk/>
            <pc:sldMk cId="257573043" sldId="314"/>
            <ac:spMk id="2" creationId="{FB9ADF2F-A9C4-4FCE-A8A4-AB015172911C}"/>
          </ac:spMkLst>
        </pc:spChg>
      </pc:sldChg>
      <pc:sldChg chg="addSp delSp modSp add replId">
        <pc:chgData name="" userId="" providerId="" clId="Web-{9CC8B799-4BB1-428D-9AE4-E93EE3081B5E}" dt="2020-04-01T21:31:48.401" v="206" actId="1076"/>
        <pc:sldMkLst>
          <pc:docMk/>
          <pc:sldMk cId="1274367253" sldId="314"/>
        </pc:sldMkLst>
        <pc:spChg chg="mod">
          <ac:chgData name="" userId="" providerId="" clId="Web-{9CC8B799-4BB1-428D-9AE4-E93EE3081B5E}" dt="2020-04-01T21:31:20.118" v="202" actId="20577"/>
          <ac:spMkLst>
            <pc:docMk/>
            <pc:sldMk cId="1274367253" sldId="314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1:39.619" v="205"/>
          <ac:spMkLst>
            <pc:docMk/>
            <pc:sldMk cId="1274367253" sldId="314"/>
            <ac:spMk id="4" creationId="{3BEF214E-D8AB-4BAE-AE72-418E6D25FA88}"/>
          </ac:spMkLst>
        </pc:spChg>
        <pc:picChg chg="add mod ord">
          <ac:chgData name="" userId="" providerId="" clId="Web-{9CC8B799-4BB1-428D-9AE4-E93EE3081B5E}" dt="2020-04-01T21:31:48.401" v="206" actId="1076"/>
          <ac:picMkLst>
            <pc:docMk/>
            <pc:sldMk cId="1274367253" sldId="314"/>
            <ac:picMk id="5" creationId="{FD7DBF4D-E36E-49C1-9216-BE1B3F5E74FE}"/>
          </ac:picMkLst>
        </pc:picChg>
        <pc:picChg chg="del">
          <ac:chgData name="" userId="" providerId="" clId="Web-{9CC8B799-4BB1-428D-9AE4-E93EE3081B5E}" dt="2020-04-01T21:31:14.524" v="188"/>
          <ac:picMkLst>
            <pc:docMk/>
            <pc:sldMk cId="1274367253" sldId="314"/>
            <ac:picMk id="6" creationId="{E8A38DF1-BD4C-4D40-908A-36DF2AFC51A1}"/>
          </ac:picMkLst>
        </pc:picChg>
      </pc:sldChg>
      <pc:sldChg chg="addSp delSp modSp add replId">
        <pc:chgData name="" userId="" providerId="" clId="Web-{9CC8B799-4BB1-428D-9AE4-E93EE3081B5E}" dt="2020-04-01T21:32:11.933" v="219"/>
        <pc:sldMkLst>
          <pc:docMk/>
          <pc:sldMk cId="3157266095" sldId="315"/>
        </pc:sldMkLst>
        <pc:spChg chg="mod">
          <ac:chgData name="" userId="" providerId="" clId="Web-{9CC8B799-4BB1-428D-9AE4-E93EE3081B5E}" dt="2020-04-01T21:32:02.682" v="214" actId="20577"/>
          <ac:spMkLst>
            <pc:docMk/>
            <pc:sldMk cId="3157266095" sldId="315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2:11.933" v="219"/>
          <ac:spMkLst>
            <pc:docMk/>
            <pc:sldMk cId="3157266095" sldId="315"/>
            <ac:spMk id="4" creationId="{CC4239CB-CF8A-4CF7-963D-0D5B5D6FFCD6}"/>
          </ac:spMkLst>
        </pc:spChg>
        <pc:picChg chg="del">
          <ac:chgData name="" userId="" providerId="" clId="Web-{9CC8B799-4BB1-428D-9AE4-E93EE3081B5E}" dt="2020-04-01T21:32:03.729" v="218"/>
          <ac:picMkLst>
            <pc:docMk/>
            <pc:sldMk cId="3157266095" sldId="315"/>
            <ac:picMk id="5" creationId="{FD7DBF4D-E36E-49C1-9216-BE1B3F5E74FE}"/>
          </ac:picMkLst>
        </pc:picChg>
        <pc:picChg chg="add mod ord">
          <ac:chgData name="" userId="" providerId="" clId="Web-{9CC8B799-4BB1-428D-9AE4-E93EE3081B5E}" dt="2020-04-01T21:32:11.933" v="219"/>
          <ac:picMkLst>
            <pc:docMk/>
            <pc:sldMk cId="3157266095" sldId="315"/>
            <ac:picMk id="6" creationId="{07315E71-3757-48C7-95F2-F7481673BA75}"/>
          </ac:picMkLst>
        </pc:picChg>
      </pc:sldChg>
      <pc:sldChg chg="addSp delSp modSp add replId">
        <pc:chgData name="" userId="" providerId="" clId="Web-{9CC8B799-4BB1-428D-9AE4-E93EE3081B5E}" dt="2020-04-01T21:34:31.766" v="231" actId="1076"/>
        <pc:sldMkLst>
          <pc:docMk/>
          <pc:sldMk cId="178388482" sldId="316"/>
        </pc:sldMkLst>
        <pc:spChg chg="mod">
          <ac:chgData name="" userId="" providerId="" clId="Web-{9CC8B799-4BB1-428D-9AE4-E93EE3081B5E}" dt="2020-04-01T21:32:34.121" v="226" actId="20577"/>
          <ac:spMkLst>
            <pc:docMk/>
            <pc:sldMk cId="178388482" sldId="316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3:55.265" v="230"/>
          <ac:spMkLst>
            <pc:docMk/>
            <pc:sldMk cId="178388482" sldId="316"/>
            <ac:spMk id="4" creationId="{62913133-FDF3-4B0D-8770-6C44916F0D8A}"/>
          </ac:spMkLst>
        </pc:spChg>
        <pc:picChg chg="add mod ord">
          <ac:chgData name="" userId="" providerId="" clId="Web-{9CC8B799-4BB1-428D-9AE4-E93EE3081B5E}" dt="2020-04-01T21:34:31.766" v="231" actId="1076"/>
          <ac:picMkLst>
            <pc:docMk/>
            <pc:sldMk cId="178388482" sldId="316"/>
            <ac:picMk id="5" creationId="{424A5C32-B74B-470D-9192-DFD31FC12C43}"/>
          </ac:picMkLst>
        </pc:picChg>
        <pc:picChg chg="del">
          <ac:chgData name="" userId="" providerId="" clId="Web-{9CC8B799-4BB1-428D-9AE4-E93EE3081B5E}" dt="2020-04-01T21:32:35.043" v="229"/>
          <ac:picMkLst>
            <pc:docMk/>
            <pc:sldMk cId="178388482" sldId="316"/>
            <ac:picMk id="6" creationId="{07315E71-3757-48C7-95F2-F7481673BA75}"/>
          </ac:picMkLst>
        </pc:picChg>
      </pc:sldChg>
      <pc:sldChg chg="addSp delSp modSp add replId">
        <pc:chgData name="" userId="" providerId="" clId="Web-{9CC8B799-4BB1-428D-9AE4-E93EE3081B5E}" dt="2020-04-01T21:34:55.376" v="238" actId="1076"/>
        <pc:sldMkLst>
          <pc:docMk/>
          <pc:sldMk cId="3902819288" sldId="317"/>
        </pc:sldMkLst>
        <pc:spChg chg="mod">
          <ac:chgData name="" userId="" providerId="" clId="Web-{9CC8B799-4BB1-428D-9AE4-E93EE3081B5E}" dt="2020-04-01T21:34:43.501" v="233" actId="20577"/>
          <ac:spMkLst>
            <pc:docMk/>
            <pc:sldMk cId="3902819288" sldId="317"/>
            <ac:spMk id="2" creationId="{2D08A3E9-A57C-4E69-B030-C7F476E022D3}"/>
          </ac:spMkLst>
        </pc:spChg>
        <pc:spChg chg="add del mod">
          <ac:chgData name="" userId="" providerId="" clId="Web-{9CC8B799-4BB1-428D-9AE4-E93EE3081B5E}" dt="2020-04-01T21:34:54.095" v="237"/>
          <ac:spMkLst>
            <pc:docMk/>
            <pc:sldMk cId="3902819288" sldId="317"/>
            <ac:spMk id="4" creationId="{7B545297-0FEA-4296-B32C-C022F149C571}"/>
          </ac:spMkLst>
        </pc:spChg>
        <pc:picChg chg="del">
          <ac:chgData name="" userId="" providerId="" clId="Web-{9CC8B799-4BB1-428D-9AE4-E93EE3081B5E}" dt="2020-04-01T21:34:44.548" v="236"/>
          <ac:picMkLst>
            <pc:docMk/>
            <pc:sldMk cId="3902819288" sldId="317"/>
            <ac:picMk id="5" creationId="{424A5C32-B74B-470D-9192-DFD31FC12C43}"/>
          </ac:picMkLst>
        </pc:picChg>
        <pc:picChg chg="add mod ord">
          <ac:chgData name="" userId="" providerId="" clId="Web-{9CC8B799-4BB1-428D-9AE4-E93EE3081B5E}" dt="2020-04-01T21:34:55.376" v="238" actId="1076"/>
          <ac:picMkLst>
            <pc:docMk/>
            <pc:sldMk cId="3902819288" sldId="317"/>
            <ac:picMk id="6" creationId="{13407703-956A-41C9-A6DC-1A9276ED7494}"/>
          </ac:picMkLst>
        </pc:picChg>
      </pc:sldChg>
    </pc:docChg>
  </pc:docChgLst>
  <pc:docChgLst>
    <pc:chgData clId="Web-{A057562F-43B2-4B1F-B239-16CC21F52E54}"/>
    <pc:docChg chg="modSld">
      <pc:chgData name="" userId="" providerId="" clId="Web-{A057562F-43B2-4B1F-B239-16CC21F52E54}" dt="2020-03-29T22:19:30.202" v="56" actId="1076"/>
      <pc:docMkLst>
        <pc:docMk/>
      </pc:docMkLst>
      <pc:sldChg chg="addSp modSp">
        <pc:chgData name="" userId="" providerId="" clId="Web-{A057562F-43B2-4B1F-B239-16CC21F52E54}" dt="2020-03-29T22:19:30.202" v="56" actId="1076"/>
        <pc:sldMkLst>
          <pc:docMk/>
          <pc:sldMk cId="600585719" sldId="285"/>
        </pc:sldMkLst>
        <pc:spChg chg="mod">
          <ac:chgData name="" userId="" providerId="" clId="Web-{A057562F-43B2-4B1F-B239-16CC21F52E54}" dt="2020-03-29T22:19:25.905" v="55" actId="1076"/>
          <ac:spMkLst>
            <pc:docMk/>
            <pc:sldMk cId="600585719" sldId="285"/>
            <ac:spMk id="3" creationId="{4174F206-B3DD-4EBA-9B6E-8F730183BB71}"/>
          </ac:spMkLst>
        </pc:spChg>
        <pc:picChg chg="add mod">
          <ac:chgData name="" userId="" providerId="" clId="Web-{A057562F-43B2-4B1F-B239-16CC21F52E54}" dt="2020-03-29T22:19:30.202" v="56" actId="1076"/>
          <ac:picMkLst>
            <pc:docMk/>
            <pc:sldMk cId="600585719" sldId="285"/>
            <ac:picMk id="4" creationId="{2BD4F78D-22C7-48E6-9E7D-A4E4CE557944}"/>
          </ac:picMkLst>
        </pc:picChg>
      </pc:sldChg>
    </pc:docChg>
  </pc:docChgLst>
  <pc:docChgLst>
    <pc:chgData name="Reed Buettner" userId="57d73c3231b397c5" providerId="LiveId" clId="{8483E589-6126-4D73-9DEF-7A19C716939A}"/>
    <pc:docChg chg="custSel modSld">
      <pc:chgData name="Reed Buettner" userId="57d73c3231b397c5" providerId="LiveId" clId="{8483E589-6126-4D73-9DEF-7A19C716939A}" dt="2020-02-27T04:01:42.132" v="3" actId="14100"/>
      <pc:docMkLst>
        <pc:docMk/>
      </pc:docMkLst>
      <pc:sldChg chg="addSp delSp modSp">
        <pc:chgData name="Reed Buettner" userId="57d73c3231b397c5" providerId="LiveId" clId="{8483E589-6126-4D73-9DEF-7A19C716939A}" dt="2020-02-27T04:01:42.132" v="3" actId="14100"/>
        <pc:sldMkLst>
          <pc:docMk/>
          <pc:sldMk cId="3396105140" sldId="264"/>
        </pc:sldMkLst>
        <pc:picChg chg="add mod">
          <ac:chgData name="Reed Buettner" userId="57d73c3231b397c5" providerId="LiveId" clId="{8483E589-6126-4D73-9DEF-7A19C716939A}" dt="2020-02-27T04:01:42.132" v="3" actId="14100"/>
          <ac:picMkLst>
            <pc:docMk/>
            <pc:sldMk cId="3396105140" sldId="264"/>
            <ac:picMk id="2" creationId="{B34210B0-C9E8-4120-A270-210B6AE527A4}"/>
          </ac:picMkLst>
        </pc:picChg>
        <pc:picChg chg="del">
          <ac:chgData name="Reed Buettner" userId="57d73c3231b397c5" providerId="LiveId" clId="{8483E589-6126-4D73-9DEF-7A19C716939A}" dt="2020-02-27T04:01:31.475" v="0" actId="478"/>
          <ac:picMkLst>
            <pc:docMk/>
            <pc:sldMk cId="3396105140" sldId="264"/>
            <ac:picMk id="11" creationId="{205A7C92-6944-4512-A721-F837A0ECF664}"/>
          </ac:picMkLst>
        </pc:picChg>
      </pc:sldChg>
    </pc:docChg>
  </pc:docChgLst>
  <pc:docChgLst>
    <pc:chgData clId="Web-{7FF37292-BDC2-4302-BCE7-E4703885DFEF}"/>
    <pc:docChg chg="addSld modSld">
      <pc:chgData name="" userId="" providerId="" clId="Web-{7FF37292-BDC2-4302-BCE7-E4703885DFEF}" dt="2020-02-25T05:00:28.547" v="22" actId="20577"/>
      <pc:docMkLst>
        <pc:docMk/>
      </pc:docMkLst>
      <pc:sldChg chg="modSp">
        <pc:chgData name="" userId="" providerId="" clId="Web-{7FF37292-BDC2-4302-BCE7-E4703885DFEF}" dt="2020-02-25T04:59:12.141" v="4" actId="20577"/>
        <pc:sldMkLst>
          <pc:docMk/>
          <pc:sldMk cId="1484736597" sldId="260"/>
        </pc:sldMkLst>
        <pc:spChg chg="mod">
          <ac:chgData name="" userId="" providerId="" clId="Web-{7FF37292-BDC2-4302-BCE7-E4703885DFEF}" dt="2020-02-25T04:59:12.141" v="4" actId="20577"/>
          <ac:spMkLst>
            <pc:docMk/>
            <pc:sldMk cId="1484736597" sldId="260"/>
            <ac:spMk id="3" creationId="{2E43BE89-8C43-468C-980E-B4BC2DE3FAA2}"/>
          </ac:spMkLst>
        </pc:spChg>
      </pc:sldChg>
      <pc:sldChg chg="addSp delSp modSp new">
        <pc:chgData name="" userId="" providerId="" clId="Web-{7FF37292-BDC2-4302-BCE7-E4703885DFEF}" dt="2020-02-25T05:00:28.547" v="21" actId="20577"/>
        <pc:sldMkLst>
          <pc:docMk/>
          <pc:sldMk cId="4046164832" sldId="267"/>
        </pc:sldMkLst>
        <pc:spChg chg="add del mod">
          <ac:chgData name="" userId="" providerId="" clId="Web-{7FF37292-BDC2-4302-BCE7-E4703885DFEF}" dt="2020-02-25T04:59:48.922" v="14"/>
          <ac:spMkLst>
            <pc:docMk/>
            <pc:sldMk cId="4046164832" sldId="267"/>
            <ac:spMk id="2" creationId="{A2A70499-D1B7-4718-B172-6C5C2462C2E9}"/>
          </ac:spMkLst>
        </pc:spChg>
        <pc:spChg chg="mod">
          <ac:chgData name="" userId="" providerId="" clId="Web-{7FF37292-BDC2-4302-BCE7-E4703885DFEF}" dt="2020-02-25T05:00:28.547" v="21" actId="20577"/>
          <ac:spMkLst>
            <pc:docMk/>
            <pc:sldMk cId="4046164832" sldId="267"/>
            <ac:spMk id="3" creationId="{BF5F0B2E-3E4D-4226-81D3-AE3DD38BAFEE}"/>
          </ac:spMkLst>
        </pc:spChg>
        <pc:picChg chg="add del mod ord modCrop">
          <ac:chgData name="" userId="" providerId="" clId="Web-{7FF37292-BDC2-4302-BCE7-E4703885DFEF}" dt="2020-02-25T04:59:40.563" v="11"/>
          <ac:picMkLst>
            <pc:docMk/>
            <pc:sldMk cId="4046164832" sldId="267"/>
            <ac:picMk id="5" creationId="{4BBF7196-1A7D-48FF-8BC2-95B4733F4CB9}"/>
          </ac:picMkLst>
        </pc:picChg>
        <pc:picChg chg="add mod">
          <ac:chgData name="" userId="" providerId="" clId="Web-{7FF37292-BDC2-4302-BCE7-E4703885DFEF}" dt="2020-02-25T05:00:26.297" v="20" actId="1076"/>
          <ac:picMkLst>
            <pc:docMk/>
            <pc:sldMk cId="4046164832" sldId="267"/>
            <ac:picMk id="7" creationId="{090EFE30-F170-4AA4-AE25-D5027D424159}"/>
          </ac:picMkLst>
        </pc:picChg>
      </pc:sldChg>
    </pc:docChg>
  </pc:docChgLst>
  <pc:docChgLst>
    <pc:chgData clId="Web-{E20C4E24-BAC0-420B-87BD-8F0BA771F36D}"/>
    <pc:docChg chg="addSld modSld">
      <pc:chgData name="" userId="" providerId="" clId="Web-{E20C4E24-BAC0-420B-87BD-8F0BA771F36D}" dt="2020-03-31T01:43:06.302" v="44" actId="20577"/>
      <pc:docMkLst>
        <pc:docMk/>
      </pc:docMkLst>
      <pc:sldChg chg="addSp delSp modSp new">
        <pc:chgData name="" userId="" providerId="" clId="Web-{E20C4E24-BAC0-420B-87BD-8F0BA771F36D}" dt="2020-03-31T01:29:19.412" v="10" actId="20577"/>
        <pc:sldMkLst>
          <pc:docMk/>
          <pc:sldMk cId="3554031872" sldId="288"/>
        </pc:sldMkLst>
        <pc:spChg chg="mod">
          <ac:chgData name="" userId="" providerId="" clId="Web-{E20C4E24-BAC0-420B-87BD-8F0BA771F36D}" dt="2020-03-31T01:29:19.412" v="10" actId="20577"/>
          <ac:spMkLst>
            <pc:docMk/>
            <pc:sldMk cId="3554031872" sldId="288"/>
            <ac:spMk id="2" creationId="{04460721-411A-4B19-AC09-749C6801A1D1}"/>
          </ac:spMkLst>
        </pc:spChg>
        <pc:spChg chg="del">
          <ac:chgData name="" userId="" providerId="" clId="Web-{E20C4E24-BAC0-420B-87BD-8F0BA771F36D}" dt="2020-03-31T01:29:11.193" v="1"/>
          <ac:spMkLst>
            <pc:docMk/>
            <pc:sldMk cId="3554031872" sldId="288"/>
            <ac:spMk id="3" creationId="{31716BA3-63B7-4440-AD95-70DEA91AD357}"/>
          </ac:spMkLst>
        </pc:spChg>
        <pc:picChg chg="add mod ord">
          <ac:chgData name="" userId="" providerId="" clId="Web-{E20C4E24-BAC0-420B-87BD-8F0BA771F36D}" dt="2020-03-31T01:29:11.193" v="1"/>
          <ac:picMkLst>
            <pc:docMk/>
            <pc:sldMk cId="3554031872" sldId="288"/>
            <ac:picMk id="4" creationId="{25316739-9234-4E3F-AF95-E23AA3623A61}"/>
          </ac:picMkLst>
        </pc:picChg>
      </pc:sldChg>
      <pc:sldChg chg="addSp delSp modSp new">
        <pc:chgData name="" userId="" providerId="" clId="Web-{E20C4E24-BAC0-420B-87BD-8F0BA771F36D}" dt="2020-03-31T01:29:36.163" v="25" actId="20577"/>
        <pc:sldMkLst>
          <pc:docMk/>
          <pc:sldMk cId="1680241066" sldId="289"/>
        </pc:sldMkLst>
        <pc:spChg chg="mod">
          <ac:chgData name="" userId="" providerId="" clId="Web-{E20C4E24-BAC0-420B-87BD-8F0BA771F36D}" dt="2020-03-31T01:29:36.163" v="25" actId="20577"/>
          <ac:spMkLst>
            <pc:docMk/>
            <pc:sldMk cId="1680241066" sldId="289"/>
            <ac:spMk id="2" creationId="{0CAACB5D-B92F-4C02-A72E-B5194C2D39FA}"/>
          </ac:spMkLst>
        </pc:spChg>
        <pc:spChg chg="del">
          <ac:chgData name="" userId="" providerId="" clId="Web-{E20C4E24-BAC0-420B-87BD-8F0BA771F36D}" dt="2020-03-31T01:29:29.335" v="14"/>
          <ac:spMkLst>
            <pc:docMk/>
            <pc:sldMk cId="1680241066" sldId="289"/>
            <ac:spMk id="3" creationId="{03E8D49A-9CE7-47A6-8D06-877DC4AC6824}"/>
          </ac:spMkLst>
        </pc:spChg>
        <pc:picChg chg="add mod ord">
          <ac:chgData name="" userId="" providerId="" clId="Web-{E20C4E24-BAC0-420B-87BD-8F0BA771F36D}" dt="2020-03-31T01:29:29.335" v="14"/>
          <ac:picMkLst>
            <pc:docMk/>
            <pc:sldMk cId="1680241066" sldId="289"/>
            <ac:picMk id="4" creationId="{DE10E53C-8D97-4CD5-B441-969F6A783F41}"/>
          </ac:picMkLst>
        </pc:picChg>
      </pc:sldChg>
      <pc:sldChg chg="modSp new">
        <pc:chgData name="" userId="" providerId="" clId="Web-{E20C4E24-BAC0-420B-87BD-8F0BA771F36D}" dt="2020-03-31T01:30:24.634" v="41" actId="20577"/>
        <pc:sldMkLst>
          <pc:docMk/>
          <pc:sldMk cId="1957268302" sldId="290"/>
        </pc:sldMkLst>
        <pc:spChg chg="mod">
          <ac:chgData name="" userId="" providerId="" clId="Web-{E20C4E24-BAC0-420B-87BD-8F0BA771F36D}" dt="2020-03-31T01:30:20.196" v="35" actId="20577"/>
          <ac:spMkLst>
            <pc:docMk/>
            <pc:sldMk cId="1957268302" sldId="290"/>
            <ac:spMk id="2" creationId="{261EE3E5-1FED-4BED-89CE-35AFF7A763B6}"/>
          </ac:spMkLst>
        </pc:spChg>
        <pc:spChg chg="mod">
          <ac:chgData name="" userId="" providerId="" clId="Web-{E20C4E24-BAC0-420B-87BD-8F0BA771F36D}" dt="2020-03-31T01:30:24.634" v="41" actId="20577"/>
          <ac:spMkLst>
            <pc:docMk/>
            <pc:sldMk cId="1957268302" sldId="290"/>
            <ac:spMk id="3" creationId="{D7426521-F851-41FB-BCFA-7C03847521A7}"/>
          </ac:spMkLst>
        </pc:spChg>
      </pc:sldChg>
    </pc:docChg>
  </pc:docChgLst>
  <pc:docChgLst>
    <pc:chgData clId="Web-{F6D5DF9C-D102-4DBB-92DF-B402C9FA555A}"/>
    <pc:docChg chg="delSld">
      <pc:chgData name="" userId="" providerId="" clId="Web-{F6D5DF9C-D102-4DBB-92DF-B402C9FA555A}" dt="2020-02-27T03:35:43.101" v="0"/>
      <pc:docMkLst>
        <pc:docMk/>
      </pc:docMkLst>
      <pc:sldChg chg="del">
        <pc:chgData name="" userId="" providerId="" clId="Web-{F6D5DF9C-D102-4DBB-92DF-B402C9FA555A}" dt="2020-02-27T03:35:43.101" v="0"/>
        <pc:sldMkLst>
          <pc:docMk/>
          <pc:sldMk cId="4001538841" sldId="282"/>
        </pc:sldMkLst>
      </pc:sldChg>
    </pc:docChg>
  </pc:docChgLst>
  <pc:docChgLst>
    <pc:chgData clId="Web-{DE66A41C-1925-4C13-B6F9-731E5A2C06DB}"/>
    <pc:docChg chg="addSld delSld modSld sldOrd">
      <pc:chgData name="" userId="" providerId="" clId="Web-{DE66A41C-1925-4C13-B6F9-731E5A2C06DB}" dt="2020-03-31T23:19:10.852" v="224"/>
      <pc:docMkLst>
        <pc:docMk/>
      </pc:docMkLst>
      <pc:sldChg chg="ord">
        <pc:chgData name="" userId="" providerId="" clId="Web-{DE66A41C-1925-4C13-B6F9-731E5A2C06DB}" dt="2020-03-31T23:09:53.050" v="12"/>
        <pc:sldMkLst>
          <pc:docMk/>
          <pc:sldMk cId="4125267726" sldId="284"/>
        </pc:sldMkLst>
      </pc:sldChg>
      <pc:sldChg chg="delSp">
        <pc:chgData name="" userId="" providerId="" clId="Web-{DE66A41C-1925-4C13-B6F9-731E5A2C06DB}" dt="2020-03-31T23:15:04.874" v="135"/>
        <pc:sldMkLst>
          <pc:docMk/>
          <pc:sldMk cId="600585719" sldId="285"/>
        </pc:sldMkLst>
        <pc:picChg chg="del">
          <ac:chgData name="" userId="" providerId="" clId="Web-{DE66A41C-1925-4C13-B6F9-731E5A2C06DB}" dt="2020-03-31T23:15:04.874" v="135"/>
          <ac:picMkLst>
            <pc:docMk/>
            <pc:sldMk cId="600585719" sldId="285"/>
            <ac:picMk id="4" creationId="{2BD4F78D-22C7-48E6-9E7D-A4E4CE557944}"/>
          </ac:picMkLst>
        </pc:picChg>
      </pc:sldChg>
      <pc:sldChg chg="modSp del">
        <pc:chgData name="" userId="" providerId="" clId="Web-{DE66A41C-1925-4C13-B6F9-731E5A2C06DB}" dt="2020-03-31T23:18:31.069" v="197"/>
        <pc:sldMkLst>
          <pc:docMk/>
          <pc:sldMk cId="1351218614" sldId="286"/>
        </pc:sldMkLst>
        <pc:picChg chg="mod">
          <ac:chgData name="" userId="" providerId="" clId="Web-{DE66A41C-1925-4C13-B6F9-731E5A2C06DB}" dt="2020-03-31T23:10:24.566" v="15" actId="1076"/>
          <ac:picMkLst>
            <pc:docMk/>
            <pc:sldMk cId="1351218614" sldId="286"/>
            <ac:picMk id="8" creationId="{22AA96AE-6730-4695-BA55-C1CA9366565B}"/>
          </ac:picMkLst>
        </pc:picChg>
      </pc:sldChg>
      <pc:sldChg chg="ord">
        <pc:chgData name="" userId="" providerId="" clId="Web-{DE66A41C-1925-4C13-B6F9-731E5A2C06DB}" dt="2020-03-31T23:09:56.112" v="13"/>
        <pc:sldMkLst>
          <pc:docMk/>
          <pc:sldMk cId="3401251400" sldId="287"/>
        </pc:sldMkLst>
      </pc:sldChg>
      <pc:sldChg chg="del ord">
        <pc:chgData name="" userId="" providerId="" clId="Web-{DE66A41C-1925-4C13-B6F9-731E5A2C06DB}" dt="2020-03-31T23:19:10.852" v="224"/>
        <pc:sldMkLst>
          <pc:docMk/>
          <pc:sldMk cId="3892842343" sldId="291"/>
        </pc:sldMkLst>
      </pc:sldChg>
      <pc:sldChg chg="ord">
        <pc:chgData name="" userId="" providerId="" clId="Web-{DE66A41C-1925-4C13-B6F9-731E5A2C06DB}" dt="2020-03-31T23:09:39.518" v="9"/>
        <pc:sldMkLst>
          <pc:docMk/>
          <pc:sldMk cId="515717566" sldId="292"/>
        </pc:sldMkLst>
      </pc:sldChg>
      <pc:sldChg chg="ord">
        <pc:chgData name="" userId="" providerId="" clId="Web-{DE66A41C-1925-4C13-B6F9-731E5A2C06DB}" dt="2020-03-31T23:09:39.518" v="8"/>
        <pc:sldMkLst>
          <pc:docMk/>
          <pc:sldMk cId="2095721131" sldId="293"/>
        </pc:sldMkLst>
      </pc:sldChg>
      <pc:sldChg chg="ord">
        <pc:chgData name="" userId="" providerId="" clId="Web-{DE66A41C-1925-4C13-B6F9-731E5A2C06DB}" dt="2020-03-31T23:09:39.518" v="7"/>
        <pc:sldMkLst>
          <pc:docMk/>
          <pc:sldMk cId="2904360802" sldId="294"/>
        </pc:sldMkLst>
      </pc:sldChg>
      <pc:sldChg chg="ord">
        <pc:chgData name="" userId="" providerId="" clId="Web-{DE66A41C-1925-4C13-B6F9-731E5A2C06DB}" dt="2020-03-31T23:09:39.518" v="5"/>
        <pc:sldMkLst>
          <pc:docMk/>
          <pc:sldMk cId="3548264018" sldId="295"/>
        </pc:sldMkLst>
      </pc:sldChg>
      <pc:sldChg chg="ord">
        <pc:chgData name="" userId="" providerId="" clId="Web-{DE66A41C-1925-4C13-B6F9-731E5A2C06DB}" dt="2020-03-31T23:09:39.518" v="4"/>
        <pc:sldMkLst>
          <pc:docMk/>
          <pc:sldMk cId="2044952388" sldId="296"/>
        </pc:sldMkLst>
      </pc:sldChg>
      <pc:sldChg chg="ord">
        <pc:chgData name="" userId="" providerId="" clId="Web-{DE66A41C-1925-4C13-B6F9-731E5A2C06DB}" dt="2020-03-31T23:09:39.518" v="6"/>
        <pc:sldMkLst>
          <pc:docMk/>
          <pc:sldMk cId="484803658" sldId="297"/>
        </pc:sldMkLst>
      </pc:sldChg>
      <pc:sldChg chg="ord">
        <pc:chgData name="" userId="" providerId="" clId="Web-{DE66A41C-1925-4C13-B6F9-731E5A2C06DB}" dt="2020-03-31T23:09:39.518" v="3"/>
        <pc:sldMkLst>
          <pc:docMk/>
          <pc:sldMk cId="3210778421" sldId="298"/>
        </pc:sldMkLst>
      </pc:sldChg>
      <pc:sldChg chg="ord">
        <pc:chgData name="" userId="" providerId="" clId="Web-{DE66A41C-1925-4C13-B6F9-731E5A2C06DB}" dt="2020-03-31T23:09:39.518" v="2"/>
        <pc:sldMkLst>
          <pc:docMk/>
          <pc:sldMk cId="2070492698" sldId="299"/>
        </pc:sldMkLst>
      </pc:sldChg>
      <pc:sldChg chg="ord">
        <pc:chgData name="" userId="" providerId="" clId="Web-{DE66A41C-1925-4C13-B6F9-731E5A2C06DB}" dt="2020-03-31T23:09:39.518" v="1"/>
        <pc:sldMkLst>
          <pc:docMk/>
          <pc:sldMk cId="1882090841" sldId="300"/>
        </pc:sldMkLst>
      </pc:sldChg>
      <pc:sldChg chg="ord">
        <pc:chgData name="" userId="" providerId="" clId="Web-{DE66A41C-1925-4C13-B6F9-731E5A2C06DB}" dt="2020-03-31T23:09:39.518" v="0"/>
        <pc:sldMkLst>
          <pc:docMk/>
          <pc:sldMk cId="601942808" sldId="301"/>
        </pc:sldMkLst>
      </pc:sldChg>
      <pc:sldChg chg="ord">
        <pc:chgData name="" userId="" providerId="" clId="Web-{DE66A41C-1925-4C13-B6F9-731E5A2C06DB}" dt="2020-03-31T23:09:39.518" v="11"/>
        <pc:sldMkLst>
          <pc:docMk/>
          <pc:sldMk cId="638260008" sldId="302"/>
        </pc:sldMkLst>
      </pc:sldChg>
      <pc:sldChg chg="addSp modSp new del">
        <pc:chgData name="" userId="" providerId="" clId="Web-{DE66A41C-1925-4C13-B6F9-731E5A2C06DB}" dt="2020-03-31T23:13:54.012" v="85"/>
        <pc:sldMkLst>
          <pc:docMk/>
          <pc:sldMk cId="1413763485" sldId="303"/>
        </pc:sldMkLst>
        <pc:spChg chg="mod">
          <ac:chgData name="" userId="" providerId="" clId="Web-{DE66A41C-1925-4C13-B6F9-731E5A2C06DB}" dt="2020-03-31T23:12:18.555" v="29" actId="20577"/>
          <ac:spMkLst>
            <pc:docMk/>
            <pc:sldMk cId="1413763485" sldId="303"/>
            <ac:spMk id="2" creationId="{AEF20B7E-8398-4397-9684-9ABBDD0F1F6C}"/>
          </ac:spMkLst>
        </pc:spChg>
        <pc:spChg chg="mod">
          <ac:chgData name="" userId="" providerId="" clId="Web-{DE66A41C-1925-4C13-B6F9-731E5A2C06DB}" dt="2020-03-31T23:13:49.777" v="84" actId="1076"/>
          <ac:spMkLst>
            <pc:docMk/>
            <pc:sldMk cId="1413763485" sldId="303"/>
            <ac:spMk id="3" creationId="{4ED66062-5285-416A-B48F-5AF6750FB7EC}"/>
          </ac:spMkLst>
        </pc:spChg>
        <pc:picChg chg="add mod">
          <ac:chgData name="" userId="" providerId="" clId="Web-{DE66A41C-1925-4C13-B6F9-731E5A2C06DB}" dt="2020-03-31T23:13:15.667" v="76" actId="1076"/>
          <ac:picMkLst>
            <pc:docMk/>
            <pc:sldMk cId="1413763485" sldId="303"/>
            <ac:picMk id="5" creationId="{EB408195-9291-4614-9A7F-281A387BA184}"/>
          </ac:picMkLst>
        </pc:picChg>
      </pc:sldChg>
      <pc:sldChg chg="addSp delSp modSp new">
        <pc:chgData name="" userId="" providerId="" clId="Web-{DE66A41C-1925-4C13-B6F9-731E5A2C06DB}" dt="2020-03-31T23:18:09.412" v="188" actId="20577"/>
        <pc:sldMkLst>
          <pc:docMk/>
          <pc:sldMk cId="2458238388" sldId="303"/>
        </pc:sldMkLst>
        <pc:spChg chg="mod">
          <ac:chgData name="" userId="" providerId="" clId="Web-{DE66A41C-1925-4C13-B6F9-731E5A2C06DB}" dt="2020-03-31T23:14:13.981" v="87" actId="20577"/>
          <ac:spMkLst>
            <pc:docMk/>
            <pc:sldMk cId="2458238388" sldId="303"/>
            <ac:spMk id="2" creationId="{88B5138D-4CA6-4AFB-AA7F-88656DD254AD}"/>
          </ac:spMkLst>
        </pc:spChg>
        <pc:spChg chg="del">
          <ac:chgData name="" userId="" providerId="" clId="Web-{DE66A41C-1925-4C13-B6F9-731E5A2C06DB}" dt="2020-03-31T23:15:43.172" v="136"/>
          <ac:spMkLst>
            <pc:docMk/>
            <pc:sldMk cId="2458238388" sldId="303"/>
            <ac:spMk id="3" creationId="{34C61F3A-D95F-43A3-9357-480059C572DE}"/>
          </ac:spMkLst>
        </pc:spChg>
        <pc:spChg chg="mod">
          <ac:chgData name="" userId="" providerId="" clId="Web-{DE66A41C-1925-4C13-B6F9-731E5A2C06DB}" dt="2020-03-31T23:18:09.412" v="188" actId="20577"/>
          <ac:spMkLst>
            <pc:docMk/>
            <pc:sldMk cId="2458238388" sldId="303"/>
            <ac:spMk id="4" creationId="{A613B33A-0B7C-4EA7-B21C-A163DDB4ED0E}"/>
          </ac:spMkLst>
        </pc:spChg>
        <pc:picChg chg="add mod ord">
          <ac:chgData name="" userId="" providerId="" clId="Web-{DE66A41C-1925-4C13-B6F9-731E5A2C06DB}" dt="2020-03-31T23:15:43.172" v="136"/>
          <ac:picMkLst>
            <pc:docMk/>
            <pc:sldMk cId="2458238388" sldId="303"/>
            <ac:picMk id="5" creationId="{1C33ABDA-C186-4BB1-B771-169354656C56}"/>
          </ac:picMkLst>
        </pc:picChg>
      </pc:sldChg>
      <pc:sldChg chg="addSp delSp modSp add replId">
        <pc:chgData name="" userId="" providerId="" clId="Web-{DE66A41C-1925-4C13-B6F9-731E5A2C06DB}" dt="2020-03-31T23:18:24.662" v="195" actId="20577"/>
        <pc:sldMkLst>
          <pc:docMk/>
          <pc:sldMk cId="33417998" sldId="304"/>
        </pc:sldMkLst>
        <pc:spChg chg="mod">
          <ac:chgData name="" userId="" providerId="" clId="Web-{DE66A41C-1925-4C13-B6F9-731E5A2C06DB}" dt="2020-03-31T23:18:24.662" v="195" actId="20577"/>
          <ac:spMkLst>
            <pc:docMk/>
            <pc:sldMk cId="33417998" sldId="304"/>
            <ac:spMk id="4" creationId="{A613B33A-0B7C-4EA7-B21C-A163DDB4ED0E}"/>
          </ac:spMkLst>
        </pc:spChg>
        <pc:spChg chg="add mod">
          <ac:chgData name="" userId="" providerId="" clId="Web-{DE66A41C-1925-4C13-B6F9-731E5A2C06DB}" dt="2020-03-31T23:16:37.424" v="143"/>
          <ac:spMkLst>
            <pc:docMk/>
            <pc:sldMk cId="33417998" sldId="304"/>
            <ac:spMk id="8" creationId="{7CCB6D0C-304E-4902-A0D1-916578C3A880}"/>
          </ac:spMkLst>
        </pc:spChg>
        <pc:picChg chg="add mod">
          <ac:chgData name="" userId="" providerId="" clId="Web-{DE66A41C-1925-4C13-B6F9-731E5A2C06DB}" dt="2020-03-31T23:16:46.253" v="144" actId="14100"/>
          <ac:picMkLst>
            <pc:docMk/>
            <pc:sldMk cId="33417998" sldId="304"/>
            <ac:picMk id="3" creationId="{9E659D44-2939-4F91-B3A3-8C489840DD41}"/>
          </ac:picMkLst>
        </pc:picChg>
        <pc:picChg chg="del">
          <ac:chgData name="" userId="" providerId="" clId="Web-{DE66A41C-1925-4C13-B6F9-731E5A2C06DB}" dt="2020-03-31T23:16:37.424" v="143"/>
          <ac:picMkLst>
            <pc:docMk/>
            <pc:sldMk cId="33417998" sldId="304"/>
            <ac:picMk id="5" creationId="{1C33ABDA-C186-4BB1-B771-169354656C56}"/>
          </ac:picMkLst>
        </pc:picChg>
      </pc:sldChg>
      <pc:sldChg chg="new del">
        <pc:chgData name="" userId="" providerId="" clId="Web-{DE66A41C-1925-4C13-B6F9-731E5A2C06DB}" dt="2020-03-31T23:18:49.179" v="199"/>
        <pc:sldMkLst>
          <pc:docMk/>
          <pc:sldMk cId="364766430" sldId="305"/>
        </pc:sldMkLst>
      </pc:sldChg>
      <pc:sldChg chg="modSp new">
        <pc:chgData name="" userId="" providerId="" clId="Web-{DE66A41C-1925-4C13-B6F9-731E5A2C06DB}" dt="2020-03-31T23:19:08.461" v="221" actId="20577"/>
        <pc:sldMkLst>
          <pc:docMk/>
          <pc:sldMk cId="3020540833" sldId="305"/>
        </pc:sldMkLst>
        <pc:spChg chg="mod">
          <ac:chgData name="" userId="" providerId="" clId="Web-{DE66A41C-1925-4C13-B6F9-731E5A2C06DB}" dt="2020-03-31T23:19:08.461" v="221" actId="20577"/>
          <ac:spMkLst>
            <pc:docMk/>
            <pc:sldMk cId="3020540833" sldId="305"/>
            <ac:spMk id="2" creationId="{D1777AA1-49B7-4BE8-A405-7D9790D77A6E}"/>
          </ac:spMkLst>
        </pc:spChg>
      </pc:sldChg>
    </pc:docChg>
  </pc:docChgLst>
  <pc:docChgLst>
    <pc:chgData clId="Web-{B43145DA-9792-41D1-9B4C-4A023E5B450E}"/>
    <pc:docChg chg="modSld sldOrd">
      <pc:chgData name="" userId="" providerId="" clId="Web-{B43145DA-9792-41D1-9B4C-4A023E5B450E}" dt="2020-04-01T21:28:58.236" v="43" actId="20577"/>
      <pc:docMkLst>
        <pc:docMk/>
      </pc:docMkLst>
      <pc:sldChg chg="ord">
        <pc:chgData name="" userId="" providerId="" clId="Web-{B43145DA-9792-41D1-9B4C-4A023E5B450E}" dt="2020-04-01T21:27:44.140" v="1"/>
        <pc:sldMkLst>
          <pc:docMk/>
          <pc:sldMk cId="3554031872" sldId="288"/>
        </pc:sldMkLst>
      </pc:sldChg>
      <pc:sldChg chg="ord">
        <pc:chgData name="" userId="" providerId="" clId="Web-{B43145DA-9792-41D1-9B4C-4A023E5B450E}" dt="2020-04-01T21:27:44.140" v="0"/>
        <pc:sldMkLst>
          <pc:docMk/>
          <pc:sldMk cId="1680241066" sldId="289"/>
        </pc:sldMkLst>
      </pc:sldChg>
      <pc:sldChg chg="modSp">
        <pc:chgData name="" userId="" providerId="" clId="Web-{B43145DA-9792-41D1-9B4C-4A023E5B450E}" dt="2020-04-01T21:28:58.222" v="42" actId="20577"/>
        <pc:sldMkLst>
          <pc:docMk/>
          <pc:sldMk cId="638260008" sldId="302"/>
        </pc:sldMkLst>
        <pc:spChg chg="mod">
          <ac:chgData name="" userId="" providerId="" clId="Web-{B43145DA-9792-41D1-9B4C-4A023E5B450E}" dt="2020-04-01T21:28:58.222" v="42" actId="20577"/>
          <ac:spMkLst>
            <pc:docMk/>
            <pc:sldMk cId="638260008" sldId="302"/>
            <ac:spMk id="3" creationId="{B14092DB-26F9-4163-9000-0DFA73E43435}"/>
          </ac:spMkLst>
        </pc:spChg>
      </pc:sldChg>
    </pc:docChg>
  </pc:docChgLst>
  <pc:docChgLst>
    <pc:chgData clId="Web-{0E523880-3366-44CE-B94D-14005D296142}"/>
    <pc:docChg chg="addSld modSld">
      <pc:chgData name="" userId="" providerId="" clId="Web-{0E523880-3366-44CE-B94D-14005D296142}" dt="2020-02-27T03:20:17.398" v="198" actId="1076"/>
      <pc:docMkLst>
        <pc:docMk/>
      </pc:docMkLst>
      <pc:sldChg chg="modSp">
        <pc:chgData name="" userId="" providerId="" clId="Web-{0E523880-3366-44CE-B94D-14005D296142}" dt="2020-02-27T02:53:44.353" v="3" actId="1076"/>
        <pc:sldMkLst>
          <pc:docMk/>
          <pc:sldMk cId="8832452" sldId="281"/>
        </pc:sldMkLst>
        <pc:picChg chg="mod">
          <ac:chgData name="" userId="" providerId="" clId="Web-{0E523880-3366-44CE-B94D-14005D296142}" dt="2020-02-27T02:53:44.353" v="3" actId="1076"/>
          <ac:picMkLst>
            <pc:docMk/>
            <pc:sldMk cId="8832452" sldId="281"/>
            <ac:picMk id="10" creationId="{21FEB439-E2E6-45AD-B80C-AC11EFFA3FBB}"/>
          </ac:picMkLst>
        </pc:picChg>
      </pc:sldChg>
      <pc:sldChg chg="addSp delSp modSp new">
        <pc:chgData name="" userId="" providerId="" clId="Web-{0E523880-3366-44CE-B94D-14005D296142}" dt="2020-02-27T03:13:48.411" v="69" actId="20577"/>
        <pc:sldMkLst>
          <pc:docMk/>
          <pc:sldMk cId="4125267726" sldId="284"/>
        </pc:sldMkLst>
        <pc:spChg chg="mod">
          <ac:chgData name="" userId="" providerId="" clId="Web-{0E523880-3366-44CE-B94D-14005D296142}" dt="2020-02-27T03:13:48.411" v="69" actId="20577"/>
          <ac:spMkLst>
            <pc:docMk/>
            <pc:sldMk cId="4125267726" sldId="284"/>
            <ac:spMk id="2" creationId="{3EDBEE96-DF8C-45B7-8460-D29B596A1F92}"/>
          </ac:spMkLst>
        </pc:spChg>
        <pc:spChg chg="del">
          <ac:chgData name="" userId="" providerId="" clId="Web-{0E523880-3366-44CE-B94D-14005D296142}" dt="2020-02-27T03:12:40.458" v="38"/>
          <ac:spMkLst>
            <pc:docMk/>
            <pc:sldMk cId="4125267726" sldId="284"/>
            <ac:spMk id="3" creationId="{B8E6E373-5AC0-4BBF-8163-1FDF96453C1A}"/>
          </ac:spMkLst>
        </pc:spChg>
        <pc:graphicFrameChg chg="add mod ord modGraphic">
          <ac:chgData name="" userId="" providerId="" clId="Web-{0E523880-3366-44CE-B94D-14005D296142}" dt="2020-02-27T03:13:38.614" v="66" actId="1076"/>
          <ac:graphicFrameMkLst>
            <pc:docMk/>
            <pc:sldMk cId="4125267726" sldId="284"/>
            <ac:graphicFrameMk id="5" creationId="{F4718F40-8325-4FC5-B60B-DB4C0DB96567}"/>
          </ac:graphicFrameMkLst>
        </pc:graphicFrameChg>
      </pc:sldChg>
      <pc:sldChg chg="addSp delSp modSp new">
        <pc:chgData name="" userId="" providerId="" clId="Web-{0E523880-3366-44CE-B94D-14005D296142}" dt="2020-02-27T03:20:17.398" v="198" actId="1076"/>
        <pc:sldMkLst>
          <pc:docMk/>
          <pc:sldMk cId="1630490090" sldId="285"/>
        </pc:sldMkLst>
        <pc:spChg chg="mod">
          <ac:chgData name="" userId="" providerId="" clId="Web-{0E523880-3366-44CE-B94D-14005D296142}" dt="2020-02-27T03:15:08.989" v="90" actId="20577"/>
          <ac:spMkLst>
            <pc:docMk/>
            <pc:sldMk cId="1630490090" sldId="285"/>
            <ac:spMk id="2" creationId="{EFDD0F5D-71B9-4B80-AE85-F8BAC0163241}"/>
          </ac:spMkLst>
        </pc:spChg>
        <pc:spChg chg="add del">
          <ac:chgData name="" userId="" providerId="" clId="Web-{0E523880-3366-44CE-B94D-14005D296142}" dt="2020-02-27T03:17:47.552" v="95"/>
          <ac:spMkLst>
            <pc:docMk/>
            <pc:sldMk cId="1630490090" sldId="285"/>
            <ac:spMk id="3" creationId="{96F59708-71B6-4B75-8F48-3F77CBB9CA38}"/>
          </ac:spMkLst>
        </pc:spChg>
        <pc:spChg chg="add del mod">
          <ac:chgData name="" userId="" providerId="" clId="Web-{0E523880-3366-44CE-B94D-14005D296142}" dt="2020-02-27T03:18:29.194" v="135"/>
          <ac:spMkLst>
            <pc:docMk/>
            <pc:sldMk cId="1630490090" sldId="285"/>
            <ac:spMk id="9" creationId="{04021531-0B79-48D8-88A1-8F5522224D74}"/>
          </ac:spMkLst>
        </pc:spChg>
        <pc:graphicFrameChg chg="add del mod ord modGraphic">
          <ac:chgData name="" userId="" providerId="" clId="Web-{0E523880-3366-44CE-B94D-14005D296142}" dt="2020-02-27T03:17:38.833" v="94"/>
          <ac:graphicFrameMkLst>
            <pc:docMk/>
            <pc:sldMk cId="1630490090" sldId="285"/>
            <ac:graphicFrameMk id="5" creationId="{751A960E-0BBB-40F1-A33A-699CDE7CB0E0}"/>
          </ac:graphicFrameMkLst>
        </pc:graphicFrameChg>
        <pc:graphicFrameChg chg="add del mod ord modGraphic">
          <ac:chgData name="" userId="" providerId="" clId="Web-{0E523880-3366-44CE-B94D-14005D296142}" dt="2020-02-27T03:18:28.038" v="134"/>
          <ac:graphicFrameMkLst>
            <pc:docMk/>
            <pc:sldMk cId="1630490090" sldId="285"/>
            <ac:graphicFrameMk id="7" creationId="{4A3FF7B7-28A8-4D07-8BB4-32FA7FC16F0B}"/>
          </ac:graphicFrameMkLst>
        </pc:graphicFrameChg>
        <pc:graphicFrameChg chg="add mod ord modGraphic">
          <ac:chgData name="" userId="" providerId="" clId="Web-{0E523880-3366-44CE-B94D-14005D296142}" dt="2020-02-27T03:20:17.398" v="198" actId="1076"/>
          <ac:graphicFrameMkLst>
            <pc:docMk/>
            <pc:sldMk cId="1630490090" sldId="285"/>
            <ac:graphicFrameMk id="11" creationId="{F1B3F673-1866-4BE6-A940-5A09A585A6CC}"/>
          </ac:graphicFrameMkLst>
        </pc:graphicFrameChg>
      </pc:sldChg>
      <pc:sldChg chg="addSp delSp modSp new">
        <pc:chgData name="" userId="" providerId="" clId="Web-{0E523880-3366-44CE-B94D-14005D296142}" dt="2020-02-27T03:20:11.523" v="196" actId="1076"/>
        <pc:sldMkLst>
          <pc:docMk/>
          <pc:sldMk cId="4036941578" sldId="286"/>
        </pc:sldMkLst>
        <pc:spChg chg="mod">
          <ac:chgData name="" userId="" providerId="" clId="Web-{0E523880-3366-44CE-B94D-14005D296142}" dt="2020-02-27T03:19:09.852" v="153" actId="20577"/>
          <ac:spMkLst>
            <pc:docMk/>
            <pc:sldMk cId="4036941578" sldId="286"/>
            <ac:spMk id="2" creationId="{F5BE589E-A98A-4AB9-8809-B95B7C396823}"/>
          </ac:spMkLst>
        </pc:spChg>
        <pc:spChg chg="del">
          <ac:chgData name="" userId="" providerId="" clId="Web-{0E523880-3366-44CE-B94D-14005D296142}" dt="2020-02-27T03:18:59.055" v="137"/>
          <ac:spMkLst>
            <pc:docMk/>
            <pc:sldMk cId="4036941578" sldId="286"/>
            <ac:spMk id="3" creationId="{E40CA615-965E-4310-879E-3821C22720C2}"/>
          </ac:spMkLst>
        </pc:spChg>
        <pc:graphicFrameChg chg="add mod ord modGraphic">
          <ac:chgData name="" userId="" providerId="" clId="Web-{0E523880-3366-44CE-B94D-14005D296142}" dt="2020-02-27T03:20:11.523" v="196" actId="1076"/>
          <ac:graphicFrameMkLst>
            <pc:docMk/>
            <pc:sldMk cId="4036941578" sldId="286"/>
            <ac:graphicFrameMk id="5" creationId="{72418DF4-8DFD-42B2-86D8-78139CA9C62D}"/>
          </ac:graphicFrameMkLst>
        </pc:graphicFrameChg>
      </pc:sldChg>
    </pc:docChg>
  </pc:docChgLst>
  <pc:docChgLst>
    <pc:chgData clId="Web-{B9CC8401-A570-4C4D-9AE1-EEB62866BAC4}"/>
    <pc:docChg chg="addSld delSld modSld">
      <pc:chgData name="" userId="" providerId="" clId="Web-{B9CC8401-A570-4C4D-9AE1-EEB62866BAC4}" dt="2020-03-29T22:01:10.857" v="164" actId="20577"/>
      <pc:docMkLst>
        <pc:docMk/>
      </pc:docMkLst>
      <pc:sldChg chg="del">
        <pc:chgData name="" userId="" providerId="" clId="Web-{B9CC8401-A570-4C4D-9AE1-EEB62866BAC4}" dt="2020-03-29T21:56:22.675" v="17"/>
        <pc:sldMkLst>
          <pc:docMk/>
          <pc:sldMk cId="3396105140" sldId="264"/>
        </pc:sldMkLst>
      </pc:sldChg>
      <pc:sldChg chg="del">
        <pc:chgData name="" userId="" providerId="" clId="Web-{B9CC8401-A570-4C4D-9AE1-EEB62866BAC4}" dt="2020-03-29T21:56:22.659" v="0"/>
        <pc:sldMkLst>
          <pc:docMk/>
          <pc:sldMk cId="4148301371" sldId="265"/>
        </pc:sldMkLst>
      </pc:sldChg>
      <pc:sldChg chg="del">
        <pc:chgData name="" userId="" providerId="" clId="Web-{B9CC8401-A570-4C4D-9AE1-EEB62866BAC4}" dt="2020-03-29T21:56:22.659" v="1"/>
        <pc:sldMkLst>
          <pc:docMk/>
          <pc:sldMk cId="422285038" sldId="266"/>
        </pc:sldMkLst>
      </pc:sldChg>
      <pc:sldChg chg="del">
        <pc:chgData name="" userId="" providerId="" clId="Web-{B9CC8401-A570-4C4D-9AE1-EEB62866BAC4}" dt="2020-03-29T21:56:22.675" v="16"/>
        <pc:sldMkLst>
          <pc:docMk/>
          <pc:sldMk cId="4046164832" sldId="267"/>
        </pc:sldMkLst>
      </pc:sldChg>
      <pc:sldChg chg="del">
        <pc:chgData name="" userId="" providerId="" clId="Web-{B9CC8401-A570-4C4D-9AE1-EEB62866BAC4}" dt="2020-03-29T21:56:22.675" v="20"/>
        <pc:sldMkLst>
          <pc:docMk/>
          <pc:sldMk cId="2082734366" sldId="268"/>
        </pc:sldMkLst>
      </pc:sldChg>
      <pc:sldChg chg="del">
        <pc:chgData name="" userId="" providerId="" clId="Web-{B9CC8401-A570-4C4D-9AE1-EEB62866BAC4}" dt="2020-03-29T21:56:22.659" v="2"/>
        <pc:sldMkLst>
          <pc:docMk/>
          <pc:sldMk cId="1161853801" sldId="269"/>
        </pc:sldMkLst>
      </pc:sldChg>
      <pc:sldChg chg="del">
        <pc:chgData name="" userId="" providerId="" clId="Web-{B9CC8401-A570-4C4D-9AE1-EEB62866BAC4}" dt="2020-03-29T21:56:22.659" v="8"/>
        <pc:sldMkLst>
          <pc:docMk/>
          <pc:sldMk cId="4233463056" sldId="270"/>
        </pc:sldMkLst>
      </pc:sldChg>
      <pc:sldChg chg="del">
        <pc:chgData name="" userId="" providerId="" clId="Web-{B9CC8401-A570-4C4D-9AE1-EEB62866BAC4}" dt="2020-03-29T21:56:22.659" v="12"/>
        <pc:sldMkLst>
          <pc:docMk/>
          <pc:sldMk cId="2413967954" sldId="271"/>
        </pc:sldMkLst>
      </pc:sldChg>
      <pc:sldChg chg="del">
        <pc:chgData name="" userId="" providerId="" clId="Web-{B9CC8401-A570-4C4D-9AE1-EEB62866BAC4}" dt="2020-03-29T21:56:22.659" v="9"/>
        <pc:sldMkLst>
          <pc:docMk/>
          <pc:sldMk cId="1170598342" sldId="272"/>
        </pc:sldMkLst>
      </pc:sldChg>
      <pc:sldChg chg="del">
        <pc:chgData name="" userId="" providerId="" clId="Web-{B9CC8401-A570-4C4D-9AE1-EEB62866BAC4}" dt="2020-03-29T21:56:22.675" v="15"/>
        <pc:sldMkLst>
          <pc:docMk/>
          <pc:sldMk cId="344784068" sldId="273"/>
        </pc:sldMkLst>
      </pc:sldChg>
      <pc:sldChg chg="del">
        <pc:chgData name="" userId="" providerId="" clId="Web-{B9CC8401-A570-4C4D-9AE1-EEB62866BAC4}" dt="2020-03-29T21:56:22.675" v="13"/>
        <pc:sldMkLst>
          <pc:docMk/>
          <pc:sldMk cId="1052271240" sldId="274"/>
        </pc:sldMkLst>
      </pc:sldChg>
      <pc:sldChg chg="del">
        <pc:chgData name="" userId="" providerId="" clId="Web-{B9CC8401-A570-4C4D-9AE1-EEB62866BAC4}" dt="2020-03-29T21:56:22.659" v="11"/>
        <pc:sldMkLst>
          <pc:docMk/>
          <pc:sldMk cId="265270881" sldId="275"/>
        </pc:sldMkLst>
      </pc:sldChg>
      <pc:sldChg chg="del">
        <pc:chgData name="" userId="" providerId="" clId="Web-{B9CC8401-A570-4C4D-9AE1-EEB62866BAC4}" dt="2020-03-29T21:56:22.659" v="10"/>
        <pc:sldMkLst>
          <pc:docMk/>
          <pc:sldMk cId="853249554" sldId="276"/>
        </pc:sldMkLst>
      </pc:sldChg>
      <pc:sldChg chg="del">
        <pc:chgData name="" userId="" providerId="" clId="Web-{B9CC8401-A570-4C4D-9AE1-EEB62866BAC4}" dt="2020-03-29T21:56:22.659" v="3"/>
        <pc:sldMkLst>
          <pc:docMk/>
          <pc:sldMk cId="1918674719" sldId="277"/>
        </pc:sldMkLst>
      </pc:sldChg>
      <pc:sldChg chg="del">
        <pc:chgData name="" userId="" providerId="" clId="Web-{B9CC8401-A570-4C4D-9AE1-EEB62866BAC4}" dt="2020-03-29T21:56:22.659" v="6"/>
        <pc:sldMkLst>
          <pc:docMk/>
          <pc:sldMk cId="616154558" sldId="278"/>
        </pc:sldMkLst>
      </pc:sldChg>
      <pc:sldChg chg="del">
        <pc:chgData name="" userId="" providerId="" clId="Web-{B9CC8401-A570-4C4D-9AE1-EEB62866BAC4}" dt="2020-03-29T21:56:22.659" v="7"/>
        <pc:sldMkLst>
          <pc:docMk/>
          <pc:sldMk cId="3255212725" sldId="279"/>
        </pc:sldMkLst>
      </pc:sldChg>
      <pc:sldChg chg="del">
        <pc:chgData name="" userId="" providerId="" clId="Web-{B9CC8401-A570-4C4D-9AE1-EEB62866BAC4}" dt="2020-03-29T21:56:22.659" v="5"/>
        <pc:sldMkLst>
          <pc:docMk/>
          <pc:sldMk cId="3379221901" sldId="280"/>
        </pc:sldMkLst>
      </pc:sldChg>
      <pc:sldChg chg="del">
        <pc:chgData name="" userId="" providerId="" clId="Web-{B9CC8401-A570-4C4D-9AE1-EEB62866BAC4}" dt="2020-03-29T21:56:22.675" v="14"/>
        <pc:sldMkLst>
          <pc:docMk/>
          <pc:sldMk cId="8832452" sldId="281"/>
        </pc:sldMkLst>
      </pc:sldChg>
      <pc:sldChg chg="del">
        <pc:chgData name="" userId="" providerId="" clId="Web-{B9CC8401-A570-4C4D-9AE1-EEB62866BAC4}" dt="2020-03-29T21:56:22.659" v="4"/>
        <pc:sldMkLst>
          <pc:docMk/>
          <pc:sldMk cId="2869143975" sldId="283"/>
        </pc:sldMkLst>
      </pc:sldChg>
      <pc:sldChg chg="modSp new">
        <pc:chgData name="" userId="" providerId="" clId="Web-{B9CC8401-A570-4C4D-9AE1-EEB62866BAC4}" dt="2020-03-29T22:01:10.857" v="163" actId="20577"/>
        <pc:sldMkLst>
          <pc:docMk/>
          <pc:sldMk cId="600585719" sldId="285"/>
        </pc:sldMkLst>
        <pc:spChg chg="mod">
          <ac:chgData name="" userId="" providerId="" clId="Web-{B9CC8401-A570-4C4D-9AE1-EEB62866BAC4}" dt="2020-03-29T21:56:41.925" v="29" actId="20577"/>
          <ac:spMkLst>
            <pc:docMk/>
            <pc:sldMk cId="600585719" sldId="285"/>
            <ac:spMk id="2" creationId="{5A54774D-93EF-4ADD-8E16-FF443BD96144}"/>
          </ac:spMkLst>
        </pc:spChg>
        <pc:spChg chg="mod">
          <ac:chgData name="" userId="" providerId="" clId="Web-{B9CC8401-A570-4C4D-9AE1-EEB62866BAC4}" dt="2020-03-29T22:01:10.857" v="163" actId="20577"/>
          <ac:spMkLst>
            <pc:docMk/>
            <pc:sldMk cId="600585719" sldId="285"/>
            <ac:spMk id="3" creationId="{4174F206-B3DD-4EBA-9B6E-8F730183BB71}"/>
          </ac:spMkLst>
        </pc:spChg>
      </pc:sldChg>
      <pc:sldChg chg="del">
        <pc:chgData name="" userId="" providerId="" clId="Web-{B9CC8401-A570-4C4D-9AE1-EEB62866BAC4}" dt="2020-03-29T21:56:22.675" v="19"/>
        <pc:sldMkLst>
          <pc:docMk/>
          <pc:sldMk cId="1630490090" sldId="285"/>
        </pc:sldMkLst>
      </pc:sldChg>
      <pc:sldChg chg="del">
        <pc:chgData name="" userId="" providerId="" clId="Web-{B9CC8401-A570-4C4D-9AE1-EEB62866BAC4}" dt="2020-03-29T21:56:22.675" v="18"/>
        <pc:sldMkLst>
          <pc:docMk/>
          <pc:sldMk cId="4036941578" sldId="286"/>
        </pc:sldMkLst>
      </pc:sldChg>
    </pc:docChg>
  </pc:docChgLst>
  <pc:docChgLst>
    <pc:chgData clId="Web-{A0CB7586-1D1A-43E7-8ABB-F079304127F6}"/>
    <pc:docChg chg="addSld modSld">
      <pc:chgData name="" userId="" providerId="" clId="Web-{A0CB7586-1D1A-43E7-8ABB-F079304127F6}" dt="2020-02-27T02:05:16.491" v="15"/>
      <pc:docMkLst>
        <pc:docMk/>
      </pc:docMkLst>
      <pc:sldChg chg="addSp delSp modSp add replId">
        <pc:chgData name="" userId="" providerId="" clId="Web-{A0CB7586-1D1A-43E7-8ABB-F079304127F6}" dt="2020-02-27T02:03:08.179" v="3"/>
        <pc:sldMkLst>
          <pc:docMk/>
          <pc:sldMk cId="2413967954" sldId="271"/>
        </pc:sldMkLst>
        <pc:spChg chg="add del mod">
          <ac:chgData name="" userId="" providerId="" clId="Web-{A0CB7586-1D1A-43E7-8ABB-F079304127F6}" dt="2020-02-27T02:03:08.179" v="3"/>
          <ac:spMkLst>
            <pc:docMk/>
            <pc:sldMk cId="2413967954" sldId="271"/>
            <ac:spMk id="5" creationId="{11D85A72-65FE-4241-977B-A6360A74EEF6}"/>
          </ac:spMkLst>
        </pc:spChg>
        <pc:picChg chg="add mod ord modCrop">
          <ac:chgData name="" userId="" providerId="" clId="Web-{A0CB7586-1D1A-43E7-8ABB-F079304127F6}" dt="2020-02-27T02:03:08.179" v="3"/>
          <ac:picMkLst>
            <pc:docMk/>
            <pc:sldMk cId="2413967954" sldId="271"/>
            <ac:picMk id="6" creationId="{1B59BAAD-680E-47E8-AC6A-2DF4B736A69B}"/>
          </ac:picMkLst>
        </pc:picChg>
        <pc:picChg chg="del">
          <ac:chgData name="" userId="" providerId="" clId="Web-{A0CB7586-1D1A-43E7-8ABB-F079304127F6}" dt="2020-02-27T02:02:58.866" v="1"/>
          <ac:picMkLst>
            <pc:docMk/>
            <pc:sldMk cId="2413967954" sldId="271"/>
            <ac:picMk id="14" creationId="{E6FF8BAF-CE20-40E0-B1B2-205C614DDC89}"/>
          </ac:picMkLst>
        </pc:picChg>
      </pc:sldChg>
      <pc:sldChg chg="addSp delSp modSp add replId">
        <pc:chgData name="" userId="" providerId="" clId="Web-{A0CB7586-1D1A-43E7-8ABB-F079304127F6}" dt="2020-02-27T02:05:16.491" v="15"/>
        <pc:sldMkLst>
          <pc:docMk/>
          <pc:sldMk cId="2639049906" sldId="272"/>
        </pc:sldMkLst>
        <pc:spChg chg="add del mod">
          <ac:chgData name="" userId="" providerId="" clId="Web-{A0CB7586-1D1A-43E7-8ABB-F079304127F6}" dt="2020-02-27T02:04:01.022" v="10"/>
          <ac:spMkLst>
            <pc:docMk/>
            <pc:sldMk cId="2639049906" sldId="272"/>
            <ac:spMk id="5" creationId="{3263E849-4CFD-4FDB-B82B-065EE4D52331}"/>
          </ac:spMkLst>
        </pc:spChg>
        <pc:spChg chg="add del mod">
          <ac:chgData name="" userId="" providerId="" clId="Web-{A0CB7586-1D1A-43E7-8ABB-F079304127F6}" dt="2020-02-27T02:04:10.663" v="12"/>
          <ac:spMkLst>
            <pc:docMk/>
            <pc:sldMk cId="2639049906" sldId="272"/>
            <ac:spMk id="12" creationId="{D60A5AC4-3508-46A2-B967-37780F5BEEBC}"/>
          </ac:spMkLst>
        </pc:spChg>
        <pc:spChg chg="add del mod">
          <ac:chgData name="" userId="" providerId="" clId="Web-{A0CB7586-1D1A-43E7-8ABB-F079304127F6}" dt="2020-02-27T02:05:16.491" v="15"/>
          <ac:spMkLst>
            <pc:docMk/>
            <pc:sldMk cId="2639049906" sldId="272"/>
            <ac:spMk id="16" creationId="{39AC4641-B7A3-42D2-88F8-78AB8C05EEE5}"/>
          </ac:spMkLst>
        </pc:spChg>
        <pc:picChg chg="del">
          <ac:chgData name="" userId="" providerId="" clId="Web-{A0CB7586-1D1A-43E7-8ABB-F079304127F6}" dt="2020-02-27T02:03:15.023" v="5"/>
          <ac:picMkLst>
            <pc:docMk/>
            <pc:sldMk cId="2639049906" sldId="272"/>
            <ac:picMk id="6" creationId="{1B59BAAD-680E-47E8-AC6A-2DF4B736A69B}"/>
          </ac:picMkLst>
        </pc:picChg>
        <pc:picChg chg="add del mod ord modCrop">
          <ac:chgData name="" userId="" providerId="" clId="Web-{A0CB7586-1D1A-43E7-8ABB-F079304127F6}" dt="2020-02-27T02:03:46.413" v="8"/>
          <ac:picMkLst>
            <pc:docMk/>
            <pc:sldMk cId="2639049906" sldId="272"/>
            <ac:picMk id="7" creationId="{9DC536A9-876D-4656-A97F-347A870B36E6}"/>
          </ac:picMkLst>
        </pc:picChg>
        <pc:picChg chg="add del mod ord modCrop">
          <ac:chgData name="" userId="" providerId="" clId="Web-{A0CB7586-1D1A-43E7-8ABB-F079304127F6}" dt="2020-02-27T02:04:03.928" v="11"/>
          <ac:picMkLst>
            <pc:docMk/>
            <pc:sldMk cId="2639049906" sldId="272"/>
            <ac:picMk id="9" creationId="{E722FF58-EDF3-4BF7-93F2-8BD6DEAF0C88}"/>
          </ac:picMkLst>
        </pc:picChg>
        <pc:picChg chg="add del mod ord modCrop">
          <ac:chgData name="" userId="" providerId="" clId="Web-{A0CB7586-1D1A-43E7-8ABB-F079304127F6}" dt="2020-02-27T02:05:02.381" v="13"/>
          <ac:picMkLst>
            <pc:docMk/>
            <pc:sldMk cId="2639049906" sldId="272"/>
            <ac:picMk id="13" creationId="{857A05D5-6CE4-441E-B4DB-293DD58952EA}"/>
          </ac:picMkLst>
        </pc:picChg>
        <pc:picChg chg="add del mod ord modCrop">
          <ac:chgData name="" userId="" providerId="" clId="Web-{A0CB7586-1D1A-43E7-8ABB-F079304127F6}" dt="2020-02-27T02:05:16.491" v="15"/>
          <ac:picMkLst>
            <pc:docMk/>
            <pc:sldMk cId="2639049906" sldId="272"/>
            <ac:picMk id="17" creationId="{E7BD3FAC-7BC9-4373-971E-9F72BB1C24D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3645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7059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16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765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06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0972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747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0977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32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94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80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4/1/2020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811328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sqa3900onlineteam2.pythonanywhere.com/home_view_public/" TargetMode="External"/><Relationship Id="rId2" Type="http://schemas.openxmlformats.org/officeDocument/2006/relationships/hyperlink" Target="https://github.com/ISQA-Classes/3900860s2020team2-app" TargetMode="Externa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Canvas-lite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Team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Summary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03B348-E0C6-4D15-BA5B-5343360D57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715" y="1956355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31912807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Add</a:t>
            </a:r>
            <a:endParaRPr lang="en-US" dirty="0"/>
          </a:p>
        </p:txBody>
      </p:sp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AE06AD7-1ED8-48D5-9361-BEF6786E9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4227" y="1994140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19875914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Edit</a:t>
            </a:r>
            <a:endParaRPr lang="en-US" dirty="0"/>
          </a:p>
        </p:txBody>
      </p:sp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E8A38DF1-BD4C-4D40-908A-36DF2AFC5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4607" y="1950058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3006539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Delete</a:t>
            </a:r>
            <a:endParaRPr lang="en-US" dirty="0"/>
          </a:p>
        </p:txBody>
      </p:sp>
      <p:pic>
        <p:nvPicPr>
          <p:cNvPr id="5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D7DBF4D-E36E-49C1-9216-BE1B3F5E7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4987" y="1773727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1274367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Course List</a:t>
            </a:r>
            <a:endParaRPr lang="en-US" dirty="0"/>
          </a:p>
        </p:txBody>
      </p:sp>
      <p:pic>
        <p:nvPicPr>
          <p:cNvPr id="5" name="Picture 6" descr="A picture containing screenshot&#10;&#10;Description generated with very high confidence">
            <a:extLst>
              <a:ext uri="{FF2B5EF4-FFF2-40B4-BE49-F238E27FC236}">
                <a16:creationId xmlns:a16="http://schemas.microsoft.com/office/drawing/2014/main" id="{A97944B0-4C85-45E6-BD15-86F28EA96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3880" y="1874487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22099916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Course Add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7315E71-3757-48C7-95F2-F7481673B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3599" y="2076008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3157266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Course Edit</a:t>
            </a:r>
            <a:endParaRPr lang="en-US" dirty="0"/>
          </a:p>
        </p:txBody>
      </p:sp>
      <p:pic>
        <p:nvPicPr>
          <p:cNvPr id="5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24A5C32-B74B-470D-9192-DFD31FC12C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7694" y="2057879"/>
            <a:ext cx="7796540" cy="3804874"/>
          </a:xfrm>
        </p:spPr>
      </p:pic>
    </p:spTree>
    <p:extLst>
      <p:ext uri="{BB962C8B-B14F-4D97-AF65-F5344CB8AC3E}">
        <p14:creationId xmlns:p14="http://schemas.microsoft.com/office/powerpoint/2010/main" val="17838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Course Delete</a:t>
            </a:r>
            <a:endParaRPr lang="en-US" dirty="0"/>
          </a:p>
        </p:txBody>
      </p:sp>
      <p:pic>
        <p:nvPicPr>
          <p:cNvPr id="6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3407703-956A-41C9-A6DC-1A9276ED7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3028" y="1840151"/>
            <a:ext cx="7796540" cy="3950044"/>
          </a:xfrm>
        </p:spPr>
      </p:pic>
    </p:spTree>
    <p:extLst>
      <p:ext uri="{BB962C8B-B14F-4D97-AF65-F5344CB8AC3E}">
        <p14:creationId xmlns:p14="http://schemas.microsoft.com/office/powerpoint/2010/main" val="3902819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138D-4CA6-4AFB-AA7F-88656DD25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UI Design</a:t>
            </a:r>
            <a:endParaRPr lang="en-US" dirty="0"/>
          </a:p>
        </p:txBody>
      </p:sp>
      <p:pic>
        <p:nvPicPr>
          <p:cNvPr id="5" name="Picture 5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1C33ABDA-C186-4BB1-B771-169354656C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2255" y="2462108"/>
            <a:ext cx="5446712" cy="2478107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3B33A-0B7C-4EA7-B21C-A163DDB4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rmAutofit fontScale="62500" lnSpcReduction="20000"/>
          </a:bodyPr>
          <a:lstStyle/>
          <a:p>
            <a:pPr marL="344170" indent="-34417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Mockups of the application were designed with a smaller screen size. </a:t>
            </a:r>
            <a:endParaRPr lang="en-US">
              <a:cs typeface="Arial" panose="020B0604020202020204"/>
            </a:endParaRPr>
          </a:p>
          <a:p>
            <a:pPr marL="344170" indent="-34417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To support this we will use responsive web design so the page elements will display on screens of all sizes.</a:t>
            </a:r>
            <a:endParaRPr lang="en-US" dirty="0">
              <a:cs typeface="Arial" panose="020B0604020202020204"/>
            </a:endParaRPr>
          </a:p>
          <a:p>
            <a:pPr marL="344170" indent="-34417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We've implemented responsive web design using bootstrap. </a:t>
            </a:r>
            <a:endParaRPr lang="en-US" dirty="0" err="1">
              <a:ea typeface="+mn-lt"/>
              <a:cs typeface="+mn-lt"/>
            </a:endParaRPr>
          </a:p>
          <a:p>
            <a:pPr marL="344170" indent="-344170">
              <a:buFont typeface="Wingdings"/>
              <a:buChar char="§"/>
            </a:pPr>
            <a:r>
              <a:rPr lang="en-US" dirty="0">
                <a:ea typeface="+mn-lt"/>
                <a:cs typeface="+mn-lt"/>
              </a:rPr>
              <a:t>In future sprints all page elements will be implemented with responsive design</a:t>
            </a: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58238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5138D-4CA6-4AFB-AA7F-88656DD2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5337" y="634182"/>
            <a:ext cx="3824420" cy="583958"/>
          </a:xfrm>
        </p:spPr>
        <p:txBody>
          <a:bodyPr>
            <a:normAutofit/>
          </a:bodyPr>
          <a:lstStyle/>
          <a:p>
            <a:r>
              <a:rPr lang="en-US" dirty="0">
                <a:cs typeface="Arial"/>
              </a:rPr>
              <a:t>Announcements List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13B33A-0B7C-4EA7-B21C-A163DDB4ED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24142" y="1343705"/>
            <a:ext cx="5689614" cy="180636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4170" indent="-344170">
              <a:buFont typeface="Wingdings"/>
              <a:buChar char="§"/>
            </a:pPr>
            <a:r>
              <a:rPr lang="en-US" sz="1200" dirty="0">
                <a:cs typeface="Arial"/>
              </a:rPr>
              <a:t>An announcements page that shows announcements.</a:t>
            </a:r>
            <a:endParaRPr lang="en-US" sz="1200" dirty="0">
              <a:ea typeface="+mn-lt"/>
              <a:cs typeface="+mn-lt"/>
            </a:endParaRPr>
          </a:p>
          <a:p>
            <a:pPr marL="344170" indent="-344170">
              <a:buFont typeface="Wingdings"/>
              <a:buChar char="§"/>
            </a:pPr>
            <a:r>
              <a:rPr lang="en-US" sz="1200" dirty="0">
                <a:cs typeface="Arial"/>
              </a:rPr>
              <a:t>Announcements can be viewed, created, edited, and deleted by anyone.</a:t>
            </a:r>
            <a:endParaRPr lang="en-US" sz="1200" dirty="0">
              <a:ea typeface="+mn-lt"/>
              <a:cs typeface="+mn-lt"/>
            </a:endParaRPr>
          </a:p>
          <a:p>
            <a:pPr marL="344170" indent="-344170">
              <a:buFont typeface="Wingdings"/>
              <a:buChar char="§"/>
            </a:pPr>
            <a:r>
              <a:rPr lang="en-US" sz="1200" dirty="0">
                <a:ea typeface="+mn-lt"/>
                <a:cs typeface="+mn-lt"/>
              </a:rPr>
              <a:t>Access control will be implemented in the next sprint.</a:t>
            </a:r>
            <a:endParaRPr lang="en-US" sz="1200" dirty="0">
              <a:cs typeface="Arial"/>
            </a:endParaRPr>
          </a:p>
        </p:txBody>
      </p:sp>
      <p:pic>
        <p:nvPicPr>
          <p:cNvPr id="5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52DF15B-18CE-4FE8-A099-5BB493F114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29" r="50317" b="6084"/>
          <a:stretch/>
        </p:blipFill>
        <p:spPr>
          <a:xfrm>
            <a:off x="2142700" y="2815774"/>
            <a:ext cx="7871341" cy="34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DCD2-E768-4086-8CB3-80686E89A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Team Members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3A271-174E-4F31-8B7C-2BCD15FF5E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4170" indent="-344170"/>
            <a:r>
              <a:rPr lang="en-US" dirty="0">
                <a:cs typeface="Arial"/>
              </a:rPr>
              <a:t>Charles </a:t>
            </a:r>
            <a:r>
              <a:rPr lang="en-US" dirty="0" err="1">
                <a:cs typeface="Arial"/>
              </a:rPr>
              <a:t>Swenseth</a:t>
            </a:r>
          </a:p>
          <a:p>
            <a:pPr marL="344170" indent="-344170"/>
            <a:r>
              <a:rPr lang="en-US" dirty="0">
                <a:cs typeface="Arial"/>
              </a:rPr>
              <a:t>Jacob Pettinger</a:t>
            </a:r>
          </a:p>
          <a:p>
            <a:pPr marL="344170" indent="-344170"/>
            <a:r>
              <a:rPr lang="en-US" dirty="0">
                <a:cs typeface="Arial"/>
              </a:rPr>
              <a:t>Levi Price</a:t>
            </a:r>
          </a:p>
          <a:p>
            <a:pPr marL="344170" indent="-344170"/>
            <a:r>
              <a:rPr lang="en-US" dirty="0">
                <a:cs typeface="Arial"/>
              </a:rPr>
              <a:t>Nicholas Glade</a:t>
            </a:r>
          </a:p>
          <a:p>
            <a:pPr marL="344170" indent="-344170"/>
            <a:r>
              <a:rPr lang="en-US" dirty="0">
                <a:cs typeface="Arial"/>
              </a:rPr>
              <a:t>Patrick Haugland</a:t>
            </a:r>
          </a:p>
          <a:p>
            <a:pPr marL="344170" indent="-344170"/>
            <a:r>
              <a:rPr lang="en-US" dirty="0">
                <a:cs typeface="Arial"/>
              </a:rPr>
              <a:t>Reed Buettner</a:t>
            </a:r>
          </a:p>
        </p:txBody>
      </p:sp>
    </p:spTree>
    <p:extLst>
      <p:ext uri="{BB962C8B-B14F-4D97-AF65-F5344CB8AC3E}">
        <p14:creationId xmlns:p14="http://schemas.microsoft.com/office/powerpoint/2010/main" val="1510065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ABF544-B261-4808-9F4E-3BFBF69F3107}"/>
              </a:ext>
            </a:extLst>
          </p:cNvPr>
          <p:cNvSpPr txBox="1">
            <a:spLocks/>
          </p:cNvSpPr>
          <p:nvPr/>
        </p:nvSpPr>
        <p:spPr>
          <a:xfrm>
            <a:off x="3903755" y="634181"/>
            <a:ext cx="4552300" cy="583958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/>
              </a:rPr>
              <a:t>Create Announcements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E969CD6-F6BE-44F8-91EE-2368F8008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2" r="50272" b="7492"/>
          <a:stretch/>
        </p:blipFill>
        <p:spPr>
          <a:xfrm>
            <a:off x="1494430" y="1632969"/>
            <a:ext cx="9372597" cy="409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98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ABF544-B261-4808-9F4E-3BFBF69F3107}"/>
              </a:ext>
            </a:extLst>
          </p:cNvPr>
          <p:cNvSpPr txBox="1">
            <a:spLocks/>
          </p:cNvSpPr>
          <p:nvPr/>
        </p:nvSpPr>
        <p:spPr>
          <a:xfrm>
            <a:off x="3903755" y="634181"/>
            <a:ext cx="4552300" cy="583958"/>
          </a:xfrm>
          <a:prstGeom prst="rect">
            <a:avLst/>
          </a:prstGeom>
        </p:spPr>
        <p:txBody>
          <a:bodyPr anchor="t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/>
              </a:rPr>
              <a:t>Edit Announcements</a:t>
            </a:r>
          </a:p>
        </p:txBody>
      </p:sp>
      <p:pic>
        <p:nvPicPr>
          <p:cNvPr id="2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9FB60D-12D6-42E1-8F30-4C24B2AE0D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334" r="49979" b="7508"/>
          <a:stretch/>
        </p:blipFill>
        <p:spPr>
          <a:xfrm>
            <a:off x="1448938" y="1598849"/>
            <a:ext cx="9466091" cy="410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032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9ABF544-B261-4808-9F4E-3BFBF69F3107}"/>
              </a:ext>
            </a:extLst>
          </p:cNvPr>
          <p:cNvSpPr txBox="1">
            <a:spLocks/>
          </p:cNvSpPr>
          <p:nvPr/>
        </p:nvSpPr>
        <p:spPr>
          <a:xfrm>
            <a:off x="3903755" y="634181"/>
            <a:ext cx="4552300" cy="583958"/>
          </a:xfrm>
          <a:prstGeom prst="rect">
            <a:avLst/>
          </a:prstGeom>
        </p:spPr>
        <p:txBody>
          <a:bodyPr anchor="t">
            <a:normAutofit fontScale="925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cs typeface="Arial"/>
              </a:rPr>
              <a:t>Delete Announcements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09621B9-2ABB-4956-882D-2D96BAC937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01" r="50173" b="6211"/>
          <a:stretch/>
        </p:blipFill>
        <p:spPr>
          <a:xfrm>
            <a:off x="1483056" y="1507864"/>
            <a:ext cx="9401010" cy="429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680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6724-D1AA-4F48-90B0-0F6922B0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Features for Sprint 2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92DB-26F9-4163-9000-0DFA73E4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Roles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Access Control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Course Home Pages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Student assignment pages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Instructor Assignment pages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Improved UI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Improved Home Page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Student and Instructor Course lists</a:t>
            </a:r>
          </a:p>
          <a:p>
            <a:pPr marL="344170" indent="-344170">
              <a:lnSpc>
                <a:spcPct val="110000"/>
              </a:lnSpc>
            </a:pPr>
            <a:endParaRPr lang="en-US" dirty="0">
              <a:cs typeface="Arial"/>
            </a:endParaRPr>
          </a:p>
          <a:p>
            <a:pPr marL="344170" indent="-3441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38260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77AA1-49B7-4BE8-A405-7D9790D77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Mockups for Sprint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540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Course Home page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8750564-4FF5-487A-865F-AD108FAFB6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6219" y="2088402"/>
            <a:ext cx="4176539" cy="3997828"/>
          </a:xfrm>
        </p:spPr>
      </p:pic>
    </p:spTree>
    <p:extLst>
      <p:ext uri="{BB962C8B-B14F-4D97-AF65-F5344CB8AC3E}">
        <p14:creationId xmlns:p14="http://schemas.microsoft.com/office/powerpoint/2010/main" val="5157175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Instructor Course List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7BBE2A03-CEE2-4EF1-8600-C80E47E1C1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6433" y="1767878"/>
            <a:ext cx="4798872" cy="4602589"/>
          </a:xfrm>
        </p:spPr>
      </p:pic>
    </p:spTree>
    <p:extLst>
      <p:ext uri="{BB962C8B-B14F-4D97-AF65-F5344CB8AC3E}">
        <p14:creationId xmlns:p14="http://schemas.microsoft.com/office/powerpoint/2010/main" val="20957211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Instructor Assignment List</a:t>
            </a:r>
            <a:endParaRPr lang="en-US" dirty="0"/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20BD2CE-6CD3-4CEB-98E8-E0F4320EE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0148" y="1834402"/>
            <a:ext cx="4853300" cy="4650970"/>
          </a:xfrm>
        </p:spPr>
      </p:pic>
    </p:spTree>
    <p:extLst>
      <p:ext uri="{BB962C8B-B14F-4D97-AF65-F5344CB8AC3E}">
        <p14:creationId xmlns:p14="http://schemas.microsoft.com/office/powerpoint/2010/main" val="29043608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Instructor File List</a:t>
            </a:r>
            <a:endParaRPr lang="en-US">
              <a:cs typeface="Arial" panose="020B0604020202020204"/>
            </a:endParaRP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B72667A-A163-4757-ACFE-C8987B96E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10" y="2174482"/>
            <a:ext cx="3898295" cy="373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8036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Creation Page</a:t>
            </a:r>
          </a:p>
        </p:txBody>
      </p:sp>
      <p:pic>
        <p:nvPicPr>
          <p:cNvPr id="5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782A0A2-31E4-400C-9451-60E28AC725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81" y="1991964"/>
            <a:ext cx="3819676" cy="411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264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BD94C-9A68-4A20-A65D-B2E68969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Web Pages for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1483-183E-47A4-9DC9-D4389C5828E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 dirty="0" err="1">
                <a:cs typeface="Arial"/>
              </a:rPr>
              <a:t>Github</a:t>
            </a:r>
            <a:r>
              <a:rPr lang="en-US" dirty="0">
                <a:cs typeface="Arial"/>
              </a:rPr>
              <a:t> Repo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2"/>
              </a:rPr>
              <a:t>https://github.com/ISQA-Classes/3900860s2020team2-app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39B7C-56E6-4BD9-8F6E-FB1869939AF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344170" indent="-344170"/>
            <a:r>
              <a:rPr lang="en-US" dirty="0">
                <a:cs typeface="Arial"/>
              </a:rPr>
              <a:t>Python Anywhere Site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  <a:hlinkClick r:id="rId3"/>
              </a:rPr>
              <a:t>http://isqa3900onlineteam2.pythonanywhere.com/home_view_public/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51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File Upload Page</a:t>
            </a:r>
            <a:endParaRPr lang="en-US" dirty="0"/>
          </a:p>
        </p:txBody>
      </p:sp>
      <p:pic>
        <p:nvPicPr>
          <p:cNvPr id="3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936D381-9F42-4461-945D-12D239B94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9305" y="2131060"/>
            <a:ext cx="3910390" cy="422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52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Login Page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33EDA15-0D0A-4F41-AA4C-11022BE76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2353" y="2022202"/>
            <a:ext cx="3862009" cy="416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778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Updated Home Page</a:t>
            </a:r>
            <a:endParaRPr lang="en-US" dirty="0"/>
          </a:p>
        </p:txBody>
      </p:sp>
      <p:pic>
        <p:nvPicPr>
          <p:cNvPr id="3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902C70AB-F201-47A9-A1D7-DA7B49250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4210" y="2022202"/>
            <a:ext cx="3843866" cy="414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926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Student Assignment List</a:t>
            </a:r>
            <a:endParaRPr lang="en-US" dirty="0"/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1E2CAB50-7C46-40AC-B75B-F23459890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019" y="1914435"/>
            <a:ext cx="4617961" cy="44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0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Student Course List</a:t>
            </a:r>
            <a:endParaRPr lang="en-US" dirty="0"/>
          </a:p>
        </p:txBody>
      </p:sp>
      <p:pic>
        <p:nvPicPr>
          <p:cNvPr id="3" name="Picture 4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700E95C5-080E-41A2-826E-24F634A2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971" y="1890244"/>
            <a:ext cx="4478866" cy="428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942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EE96-DF8C-45B7-8460-D29B596A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Potential Issues and Resolutions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4718F40-8325-4FC5-B60B-DB4C0DB965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8491496"/>
              </p:ext>
            </p:extLst>
          </p:nvPr>
        </p:nvGraphicFramePr>
        <p:xfrm>
          <a:off x="1560285" y="1505857"/>
          <a:ext cx="8781614" cy="5177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9789">
                  <a:extLst>
                    <a:ext uri="{9D8B030D-6E8A-4147-A177-3AD203B41FA5}">
                      <a16:colId xmlns:a16="http://schemas.microsoft.com/office/drawing/2014/main" val="4285097654"/>
                    </a:ext>
                  </a:extLst>
                </a:gridCol>
                <a:gridCol w="5801825">
                  <a:extLst>
                    <a:ext uri="{9D8B030D-6E8A-4147-A177-3AD203B41FA5}">
                      <a16:colId xmlns:a16="http://schemas.microsoft.com/office/drawing/2014/main" val="167725388"/>
                    </a:ext>
                  </a:extLst>
                </a:gridCol>
              </a:tblGrid>
              <a:tr h="241138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Potential Issue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Resolution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100309673"/>
                  </a:ext>
                </a:extLst>
              </a:tr>
              <a:tr h="691266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 group member may drop the class and leave the team.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The work will need to be redistributed to the remaining members.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35387857"/>
                  </a:ext>
                </a:extLst>
              </a:tr>
              <a:tr h="466202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Implementing a feature is not possible.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An incident response meeting will be initiated. The meeting needs to accomplish the following: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36554766"/>
                  </a:ext>
                </a:extLst>
              </a:tr>
              <a:tr h="466202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1. The issue needs to be communicated and understood by all team members.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309569"/>
                  </a:ext>
                </a:extLst>
              </a:tr>
              <a:tr h="466202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2. The team needs to discuss possible alternatives or implementation strategies.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80928650"/>
                  </a:ext>
                </a:extLst>
              </a:tr>
              <a:tr h="932404">
                <a:tc>
                  <a:txBody>
                    <a:bodyPr/>
                    <a:lstStyle/>
                    <a:p>
                      <a:endParaRPr lang="en-US" sz="1600" dirty="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3. The team needs to document the issue and the best proposed solution. If a solution is not possible, a meeting with Dr. Royce will be scheduled.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39411050"/>
                  </a:ext>
                </a:extLst>
              </a:tr>
              <a:tr h="932404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 task is behind schedule. 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The member responsible for the assigned task will notify the team of the delay. The team will provide input or restructure the </a:t>
                      </a:r>
                      <a:r>
                        <a:rPr lang="en-US" sz="1600" dirty="0" err="1">
                          <a:effectLst/>
                        </a:rPr>
                        <a:t>responsiblities</a:t>
                      </a:r>
                      <a:r>
                        <a:rPr lang="en-US" sz="1600" dirty="0">
                          <a:effectLst/>
                        </a:rPr>
                        <a:t> as necessary.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22310600"/>
                  </a:ext>
                </a:extLst>
              </a:tr>
              <a:tr h="884177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A member does not attend a scheduled meeting.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The absent member must review the meeting recording and must contact the team with questions and feedback from the conversation.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991347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267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0721-411A-4B19-AC09-749C6801A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Burndown Chart – Hours Worked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25316739-9234-4E3F-AF95-E23AA3623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124" y="2052116"/>
            <a:ext cx="6465490" cy="3997828"/>
          </a:xfrm>
        </p:spPr>
      </p:pic>
    </p:spTree>
    <p:extLst>
      <p:ext uri="{BB962C8B-B14F-4D97-AF65-F5344CB8AC3E}">
        <p14:creationId xmlns:p14="http://schemas.microsoft.com/office/powerpoint/2010/main" val="3554031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ACB5D-B92F-4C02-A72E-B5194C2D3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Burndown Chart – Story Points</a:t>
            </a:r>
            <a:endParaRPr lang="en-US" dirty="0"/>
          </a:p>
        </p:txBody>
      </p:sp>
      <p:pic>
        <p:nvPicPr>
          <p:cNvPr id="4" name="Picture 4" descr="A close up of a map&#10;&#10;Description generated with very high confidence">
            <a:extLst>
              <a:ext uri="{FF2B5EF4-FFF2-40B4-BE49-F238E27FC236}">
                <a16:creationId xmlns:a16="http://schemas.microsoft.com/office/drawing/2014/main" id="{DE10E53C-8D97-4CD5-B441-969F6A783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9124" y="2052116"/>
            <a:ext cx="6465490" cy="3997828"/>
          </a:xfrm>
        </p:spPr>
      </p:pic>
    </p:spTree>
    <p:extLst>
      <p:ext uri="{BB962C8B-B14F-4D97-AF65-F5344CB8AC3E}">
        <p14:creationId xmlns:p14="http://schemas.microsoft.com/office/powerpoint/2010/main" val="1680241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66724-D1AA-4F48-90B0-0F6922B03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Features for Sprint 1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092DB-26F9-4163-9000-0DFA73E43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File Upload</a:t>
            </a:r>
            <a:endParaRPr lang="en-US" dirty="0"/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Announcements</a:t>
            </a:r>
          </a:p>
          <a:p>
            <a:pPr marL="795020" lvl="1" indent="-337820">
              <a:lnSpc>
                <a:spcPct val="110000"/>
              </a:lnSpc>
            </a:pPr>
            <a:r>
              <a:rPr lang="en-US" dirty="0">
                <a:cs typeface="Arial"/>
              </a:rPr>
              <a:t>Create, Edit, and Delete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Courses</a:t>
            </a:r>
          </a:p>
          <a:p>
            <a:pPr marL="795020" lvl="1" indent="-337820">
              <a:lnSpc>
                <a:spcPct val="110000"/>
              </a:lnSpc>
            </a:pPr>
            <a:r>
              <a:rPr lang="en-US" dirty="0">
                <a:cs typeface="Arial"/>
              </a:rPr>
              <a:t>Create, Edit, and Delete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Assignments</a:t>
            </a:r>
          </a:p>
          <a:p>
            <a:pPr marL="795020" lvl="1" indent="-337820">
              <a:lnSpc>
                <a:spcPct val="110000"/>
              </a:lnSpc>
            </a:pPr>
            <a:r>
              <a:rPr lang="en-US" dirty="0">
                <a:cs typeface="Arial"/>
              </a:rPr>
              <a:t>Create, Edit, and Delete</a:t>
            </a:r>
          </a:p>
          <a:p>
            <a:pPr marL="344170" indent="-344170">
              <a:lnSpc>
                <a:spcPct val="110000"/>
              </a:lnSpc>
            </a:pPr>
            <a:r>
              <a:rPr lang="en-US" dirty="0">
                <a:cs typeface="Arial"/>
              </a:rPr>
              <a:t>Responsive UI Navbar</a:t>
            </a:r>
          </a:p>
          <a:p>
            <a:pPr marL="344170" indent="-344170">
              <a:lnSpc>
                <a:spcPct val="110000"/>
              </a:lnSpc>
            </a:pPr>
            <a:endParaRPr lang="en-US" dirty="0">
              <a:cs typeface="Arial"/>
            </a:endParaRPr>
          </a:p>
          <a:p>
            <a:pPr marL="344170" indent="-344170"/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44839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File List</a:t>
            </a:r>
          </a:p>
        </p:txBody>
      </p: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57FF8528-B3AB-4B53-8159-E572F071C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5711" y="1630182"/>
            <a:ext cx="4651223" cy="5018026"/>
          </a:xfrm>
        </p:spPr>
      </p:pic>
    </p:spTree>
    <p:extLst>
      <p:ext uri="{BB962C8B-B14F-4D97-AF65-F5344CB8AC3E}">
        <p14:creationId xmlns:p14="http://schemas.microsoft.com/office/powerpoint/2010/main" val="4050995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8A3E9-A57C-4E69-B030-C7F476E02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046" y="795961"/>
            <a:ext cx="7958331" cy="1077229"/>
          </a:xfrm>
        </p:spPr>
        <p:txBody>
          <a:bodyPr/>
          <a:lstStyle/>
          <a:p>
            <a:pPr algn="ctr"/>
            <a:r>
              <a:rPr lang="en-US" dirty="0">
                <a:cs typeface="Arial"/>
              </a:rPr>
              <a:t>Assignment List</a:t>
            </a:r>
          </a:p>
        </p:txBody>
      </p:sp>
      <p:pic>
        <p:nvPicPr>
          <p:cNvPr id="5" name="Picture 6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F82E8AD7-D310-43DC-BB1B-C9AEA3D896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467" y="2269668"/>
            <a:ext cx="9396110" cy="2699964"/>
          </a:xfrm>
        </p:spPr>
      </p:pic>
    </p:spTree>
    <p:extLst>
      <p:ext uri="{BB962C8B-B14F-4D97-AF65-F5344CB8AC3E}">
        <p14:creationId xmlns:p14="http://schemas.microsoft.com/office/powerpoint/2010/main" val="24159437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507</Words>
  <Application>Microsoft Office PowerPoint</Application>
  <PresentationFormat>Widescreen</PresentationFormat>
  <Paragraphs>102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Madison</vt:lpstr>
      <vt:lpstr>Canvas-lite</vt:lpstr>
      <vt:lpstr>Team Members</vt:lpstr>
      <vt:lpstr>Web Pages for Project</vt:lpstr>
      <vt:lpstr>Potential Issues and Resolutions</vt:lpstr>
      <vt:lpstr>Burndown Chart – Hours Worked</vt:lpstr>
      <vt:lpstr>Burndown Chart – Story Points</vt:lpstr>
      <vt:lpstr>Features for Sprint 1</vt:lpstr>
      <vt:lpstr>File List</vt:lpstr>
      <vt:lpstr>Assignment List</vt:lpstr>
      <vt:lpstr>Assignment Summary</vt:lpstr>
      <vt:lpstr>Assignment Add</vt:lpstr>
      <vt:lpstr>Assignment Edit</vt:lpstr>
      <vt:lpstr>Assignment Delete</vt:lpstr>
      <vt:lpstr>Course List</vt:lpstr>
      <vt:lpstr>Course Add</vt:lpstr>
      <vt:lpstr>Course Edit</vt:lpstr>
      <vt:lpstr>Course Delete</vt:lpstr>
      <vt:lpstr>UI Design</vt:lpstr>
      <vt:lpstr>Announcements List</vt:lpstr>
      <vt:lpstr>PowerPoint Presentation</vt:lpstr>
      <vt:lpstr>PowerPoint Presentation</vt:lpstr>
      <vt:lpstr>PowerPoint Presentation</vt:lpstr>
      <vt:lpstr>Features for Sprint 2</vt:lpstr>
      <vt:lpstr>Mockups for Sprint 2</vt:lpstr>
      <vt:lpstr>Course Home page</vt:lpstr>
      <vt:lpstr>Instructor Course List</vt:lpstr>
      <vt:lpstr>Instructor Assignment List</vt:lpstr>
      <vt:lpstr>Instructor File List</vt:lpstr>
      <vt:lpstr>Assignment Creation Page</vt:lpstr>
      <vt:lpstr>File Upload Page</vt:lpstr>
      <vt:lpstr>Login Page</vt:lpstr>
      <vt:lpstr>Updated Home Page</vt:lpstr>
      <vt:lpstr>Student Assignment List</vt:lpstr>
      <vt:lpstr>Student Course List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Reed Buettner</cp:lastModifiedBy>
  <cp:revision>584</cp:revision>
  <dcterms:created xsi:type="dcterms:W3CDTF">2013-07-15T20:26:40Z</dcterms:created>
  <dcterms:modified xsi:type="dcterms:W3CDTF">2020-04-01T23:03:01Z</dcterms:modified>
</cp:coreProperties>
</file>